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756" r:id="rId3"/>
    <p:sldMasterId id="2147483768" r:id="rId4"/>
    <p:sldMasterId id="2147483780" r:id="rId5"/>
  </p:sldMasterIdLst>
  <p:notesMasterIdLst>
    <p:notesMasterId r:id="rId19"/>
  </p:notesMasterIdLst>
  <p:sldIdLst>
    <p:sldId id="357" r:id="rId6"/>
    <p:sldId id="432" r:id="rId7"/>
    <p:sldId id="434" r:id="rId8"/>
    <p:sldId id="438" r:id="rId9"/>
    <p:sldId id="435" r:id="rId10"/>
    <p:sldId id="436" r:id="rId11"/>
    <p:sldId id="437" r:id="rId12"/>
    <p:sldId id="416" r:id="rId13"/>
    <p:sldId id="443" r:id="rId14"/>
    <p:sldId id="439" r:id="rId15"/>
    <p:sldId id="441" r:id="rId16"/>
    <p:sldId id="444" r:id="rId17"/>
    <p:sldId id="298" r:id="rId18"/>
  </p:sldIdLst>
  <p:sldSz cx="9144000" cy="5143500" type="screen16x9"/>
  <p:notesSz cx="6797675" cy="9926638"/>
  <p:defaultTextStyle>
    <a:defPPr marL="0" marR="0" indent="0" algn="l" defTabSz="909597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6822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341090" algn="l" defTabSz="6822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682226" algn="l" defTabSz="6822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023257" algn="l" defTabSz="6822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364391" algn="l" defTabSz="6822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1705491" algn="l" defTabSz="6822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046585" algn="l" defTabSz="6822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2387691" algn="l" defTabSz="6822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2728767" algn="l" defTabSz="68222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E72"/>
    <a:srgbClr val="17375E"/>
    <a:srgbClr val="4791FF"/>
    <a:srgbClr val="27F92C"/>
    <a:srgbClr val="2C62A4"/>
    <a:srgbClr val="953333"/>
    <a:srgbClr val="A83A3A"/>
    <a:srgbClr val="3E9876"/>
    <a:srgbClr val="6089E6"/>
    <a:srgbClr val="5D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0" autoAdjust="0"/>
    <p:restoredTop sz="94660"/>
  </p:normalViewPr>
  <p:slideViewPr>
    <p:cSldViewPr>
      <p:cViewPr>
        <p:scale>
          <a:sx n="157" d="100"/>
          <a:sy n="157" d="100"/>
        </p:scale>
        <p:origin x="-294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/>
          </a:p>
        </p:txBody>
      </p:sp>
      <p:sp>
        <p:nvSpPr>
          <p:cNvPr id="113" name="Shape 113"/>
          <p:cNvSpPr>
            <a:spLocks noGrp="1"/>
          </p:cNvSpPr>
          <p:nvPr>
            <p:ph type="body" sz="quarter" idx="1"/>
          </p:nvPr>
        </p:nvSpPr>
        <p:spPr>
          <a:xfrm>
            <a:off x="906358" y="4715154"/>
            <a:ext cx="4984961" cy="446698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914199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682226" latinLnBrk="0">
      <a:defRPr sz="900">
        <a:latin typeface="+mn-lt"/>
        <a:ea typeface="+mn-ea"/>
        <a:cs typeface="+mn-cs"/>
        <a:sym typeface="Calibri"/>
      </a:defRPr>
    </a:lvl1pPr>
    <a:lvl2pPr indent="227415" defTabSz="682226" latinLnBrk="0">
      <a:defRPr sz="900">
        <a:latin typeface="+mn-lt"/>
        <a:ea typeface="+mn-ea"/>
        <a:cs typeface="+mn-cs"/>
        <a:sym typeface="Calibri"/>
      </a:defRPr>
    </a:lvl2pPr>
    <a:lvl3pPr indent="454828" defTabSz="682226" latinLnBrk="0">
      <a:defRPr sz="900">
        <a:latin typeface="+mn-lt"/>
        <a:ea typeface="+mn-ea"/>
        <a:cs typeface="+mn-cs"/>
        <a:sym typeface="Calibri"/>
      </a:defRPr>
    </a:lvl3pPr>
    <a:lvl4pPr indent="682226" defTabSz="682226" latinLnBrk="0">
      <a:defRPr sz="900">
        <a:latin typeface="+mn-lt"/>
        <a:ea typeface="+mn-ea"/>
        <a:cs typeface="+mn-cs"/>
        <a:sym typeface="Calibri"/>
      </a:defRPr>
    </a:lvl4pPr>
    <a:lvl5pPr indent="909597" defTabSz="682226" latinLnBrk="0">
      <a:defRPr sz="900">
        <a:latin typeface="+mn-lt"/>
        <a:ea typeface="+mn-ea"/>
        <a:cs typeface="+mn-cs"/>
        <a:sym typeface="Calibri"/>
      </a:defRPr>
    </a:lvl5pPr>
    <a:lvl6pPr indent="1136991" defTabSz="682226" latinLnBrk="0">
      <a:defRPr sz="900">
        <a:latin typeface="+mn-lt"/>
        <a:ea typeface="+mn-ea"/>
        <a:cs typeface="+mn-cs"/>
        <a:sym typeface="Calibri"/>
      </a:defRPr>
    </a:lvl6pPr>
    <a:lvl7pPr indent="1364391" defTabSz="682226" latinLnBrk="0">
      <a:defRPr sz="900">
        <a:latin typeface="+mn-lt"/>
        <a:ea typeface="+mn-ea"/>
        <a:cs typeface="+mn-cs"/>
        <a:sym typeface="Calibri"/>
      </a:defRPr>
    </a:lvl7pPr>
    <a:lvl8pPr indent="1591787" defTabSz="682226" latinLnBrk="0">
      <a:defRPr sz="900">
        <a:latin typeface="+mn-lt"/>
        <a:ea typeface="+mn-ea"/>
        <a:cs typeface="+mn-cs"/>
        <a:sym typeface="Calibri"/>
      </a:defRPr>
    </a:lvl8pPr>
    <a:lvl9pPr indent="1819184" defTabSz="682226" latinLnBrk="0">
      <a:defRPr sz="9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57200" y="1200150"/>
            <a:ext cx="4038600" cy="339447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 marL="589846" indent="-248725">
              <a:defRPr sz="2100"/>
            </a:lvl2pPr>
            <a:lvl3pPr marL="920963" indent="-238766">
              <a:defRPr sz="2100"/>
            </a:lvl3pPr>
            <a:lvl4pPr marL="1279112" indent="-255829">
              <a:defRPr sz="2100"/>
            </a:lvl4pPr>
            <a:lvl5pPr marL="1620233" indent="-255829">
              <a:defRPr sz="21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75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0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21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821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426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032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638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24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85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68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50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413"/>
            <a:ext cx="4040188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6075" indent="0">
              <a:buNone/>
              <a:defRPr sz="1800" b="1"/>
            </a:lvl2pPr>
            <a:lvl3pPr marL="812151" indent="0">
              <a:buNone/>
              <a:defRPr sz="1600" b="1"/>
            </a:lvl3pPr>
            <a:lvl4pPr marL="1218216" indent="0">
              <a:buNone/>
              <a:defRPr sz="1400" b="1"/>
            </a:lvl4pPr>
            <a:lvl5pPr marL="1624267" indent="0">
              <a:buNone/>
              <a:defRPr sz="1400" b="1"/>
            </a:lvl5pPr>
            <a:lvl6pPr marL="2030323" indent="0">
              <a:buNone/>
              <a:defRPr sz="1400" b="1"/>
            </a:lvl6pPr>
            <a:lvl7pPr marL="2436384" indent="0">
              <a:buNone/>
              <a:defRPr sz="1400" b="1"/>
            </a:lvl7pPr>
            <a:lvl8pPr marL="2842442" indent="0">
              <a:buNone/>
              <a:defRPr sz="1400" b="1"/>
            </a:lvl8pPr>
            <a:lvl9pPr marL="3248504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8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04" y="1151413"/>
            <a:ext cx="4041775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6075" indent="0">
              <a:buNone/>
              <a:defRPr sz="1800" b="1"/>
            </a:lvl2pPr>
            <a:lvl3pPr marL="812151" indent="0">
              <a:buNone/>
              <a:defRPr sz="1600" b="1"/>
            </a:lvl3pPr>
            <a:lvl4pPr marL="1218216" indent="0">
              <a:buNone/>
              <a:defRPr sz="1400" b="1"/>
            </a:lvl4pPr>
            <a:lvl5pPr marL="1624267" indent="0">
              <a:buNone/>
              <a:defRPr sz="1400" b="1"/>
            </a:lvl5pPr>
            <a:lvl6pPr marL="2030323" indent="0">
              <a:buNone/>
              <a:defRPr sz="1400" b="1"/>
            </a:lvl6pPr>
            <a:lvl7pPr marL="2436384" indent="0">
              <a:buNone/>
              <a:defRPr sz="1400" b="1"/>
            </a:lvl7pPr>
            <a:lvl8pPr marL="2842442" indent="0">
              <a:buNone/>
              <a:defRPr sz="1400" b="1"/>
            </a:lvl8pPr>
            <a:lvl9pPr marL="3248504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104" y="1631158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899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037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460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79" y="204789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66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79" y="1076404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075" indent="0">
              <a:buNone/>
              <a:defRPr sz="1000"/>
            </a:lvl2pPr>
            <a:lvl3pPr marL="812151" indent="0">
              <a:buNone/>
              <a:defRPr sz="900"/>
            </a:lvl3pPr>
            <a:lvl4pPr marL="1218216" indent="0">
              <a:buNone/>
              <a:defRPr sz="800"/>
            </a:lvl4pPr>
            <a:lvl5pPr marL="1624267" indent="0">
              <a:buNone/>
              <a:defRPr sz="800"/>
            </a:lvl5pPr>
            <a:lvl6pPr marL="2030323" indent="0">
              <a:buNone/>
              <a:defRPr sz="800"/>
            </a:lvl6pPr>
            <a:lvl7pPr marL="2436384" indent="0">
              <a:buNone/>
              <a:defRPr sz="800"/>
            </a:lvl7pPr>
            <a:lvl8pPr marL="2842442" indent="0">
              <a:buNone/>
              <a:defRPr sz="800"/>
            </a:lvl8pPr>
            <a:lvl9pPr marL="324850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357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3600529"/>
            <a:ext cx="5486400" cy="42505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459583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06075" indent="0">
              <a:buNone/>
              <a:defRPr sz="2500"/>
            </a:lvl2pPr>
            <a:lvl3pPr marL="812151" indent="0">
              <a:buNone/>
              <a:defRPr sz="2200"/>
            </a:lvl3pPr>
            <a:lvl4pPr marL="1218216" indent="0">
              <a:buNone/>
              <a:defRPr sz="1800"/>
            </a:lvl4pPr>
            <a:lvl5pPr marL="1624267" indent="0">
              <a:buNone/>
              <a:defRPr sz="1800"/>
            </a:lvl5pPr>
            <a:lvl6pPr marL="2030323" indent="0">
              <a:buNone/>
              <a:defRPr sz="1800"/>
            </a:lvl6pPr>
            <a:lvl7pPr marL="2436384" indent="0">
              <a:buNone/>
              <a:defRPr sz="1800"/>
            </a:lvl7pPr>
            <a:lvl8pPr marL="2842442" indent="0">
              <a:buNone/>
              <a:defRPr sz="1800"/>
            </a:lvl8pPr>
            <a:lvl9pPr marL="3248504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6075" indent="0">
              <a:buNone/>
              <a:defRPr sz="1000"/>
            </a:lvl2pPr>
            <a:lvl3pPr marL="812151" indent="0">
              <a:buNone/>
              <a:defRPr sz="900"/>
            </a:lvl3pPr>
            <a:lvl4pPr marL="1218216" indent="0">
              <a:buNone/>
              <a:defRPr sz="800"/>
            </a:lvl4pPr>
            <a:lvl5pPr marL="1624267" indent="0">
              <a:buNone/>
              <a:defRPr sz="800"/>
            </a:lvl5pPr>
            <a:lvl6pPr marL="2030323" indent="0">
              <a:buNone/>
              <a:defRPr sz="800"/>
            </a:lvl6pPr>
            <a:lvl7pPr marL="2436384" indent="0">
              <a:buNone/>
              <a:defRPr sz="800"/>
            </a:lvl7pPr>
            <a:lvl8pPr marL="2842442" indent="0">
              <a:buNone/>
              <a:defRPr sz="800"/>
            </a:lvl8pPr>
            <a:lvl9pPr marL="324850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474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283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3001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5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0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7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2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8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3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683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151334"/>
            <a:ext cx="4040188" cy="47982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1800" b="1"/>
            </a:lvl1pPr>
            <a:lvl2pPr marL="0" indent="341090">
              <a:spcBef>
                <a:spcPts val="400"/>
              </a:spcBef>
              <a:buSzTx/>
              <a:buFontTx/>
              <a:buNone/>
              <a:defRPr sz="1800" b="1"/>
            </a:lvl2pPr>
            <a:lvl3pPr marL="0" indent="682226">
              <a:spcBef>
                <a:spcPts val="400"/>
              </a:spcBef>
              <a:buSzTx/>
              <a:buFontTx/>
              <a:buNone/>
              <a:defRPr sz="1800" b="1"/>
            </a:lvl3pPr>
            <a:lvl4pPr marL="0" indent="1023257">
              <a:spcBef>
                <a:spcPts val="400"/>
              </a:spcBef>
              <a:buSzTx/>
              <a:buFontTx/>
              <a:buNone/>
              <a:defRPr sz="1800" b="1"/>
            </a:lvl4pPr>
            <a:lvl5pPr marL="0" indent="1364391">
              <a:spcBef>
                <a:spcPts val="400"/>
              </a:spcBef>
              <a:buSzTx/>
              <a:buFontTx/>
              <a:buNone/>
              <a:defRPr sz="18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Текст 4"/>
          <p:cNvSpPr>
            <a:spLocks noGrp="1"/>
          </p:cNvSpPr>
          <p:nvPr>
            <p:ph type="body" sz="quarter" idx="13"/>
          </p:nvPr>
        </p:nvSpPr>
        <p:spPr>
          <a:xfrm>
            <a:off x="4645026" y="1151334"/>
            <a:ext cx="4041776" cy="47982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300"/>
              </a:spcBef>
              <a:buSzTx/>
              <a:buFontTx/>
              <a:buNone/>
              <a:defRPr sz="1800" b="1"/>
            </a:lvl1pPr>
          </a:lstStyle>
          <a:p>
            <a:pPr marL="0" indent="0">
              <a:spcBef>
                <a:spcPts val="400"/>
              </a:spcBef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298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75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54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09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643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189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2735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281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382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374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5251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8376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435"/>
            <a:ext cx="4040188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5481" indent="0">
              <a:buNone/>
              <a:defRPr sz="1800" b="1"/>
            </a:lvl2pPr>
            <a:lvl3pPr marL="810962" indent="0">
              <a:buNone/>
              <a:defRPr sz="1600" b="1"/>
            </a:lvl3pPr>
            <a:lvl4pPr marL="1216433" indent="0">
              <a:buNone/>
              <a:defRPr sz="1400" b="1"/>
            </a:lvl4pPr>
            <a:lvl5pPr marL="1621890" indent="0">
              <a:buNone/>
              <a:defRPr sz="1400" b="1"/>
            </a:lvl5pPr>
            <a:lvl6pPr marL="2027352" indent="0">
              <a:buNone/>
              <a:defRPr sz="1400" b="1"/>
            </a:lvl6pPr>
            <a:lvl7pPr marL="2432817" indent="0">
              <a:buNone/>
              <a:defRPr sz="1400" b="1"/>
            </a:lvl7pPr>
            <a:lvl8pPr marL="2838279" indent="0">
              <a:buNone/>
              <a:defRPr sz="1400" b="1"/>
            </a:lvl8pPr>
            <a:lvl9pPr marL="3243744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8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26" y="1151435"/>
            <a:ext cx="4041775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5481" indent="0">
              <a:buNone/>
              <a:defRPr sz="1800" b="1"/>
            </a:lvl2pPr>
            <a:lvl3pPr marL="810962" indent="0">
              <a:buNone/>
              <a:defRPr sz="1600" b="1"/>
            </a:lvl3pPr>
            <a:lvl4pPr marL="1216433" indent="0">
              <a:buNone/>
              <a:defRPr sz="1400" b="1"/>
            </a:lvl4pPr>
            <a:lvl5pPr marL="1621890" indent="0">
              <a:buNone/>
              <a:defRPr sz="1400" b="1"/>
            </a:lvl5pPr>
            <a:lvl6pPr marL="2027352" indent="0">
              <a:buNone/>
              <a:defRPr sz="1400" b="1"/>
            </a:lvl6pPr>
            <a:lvl7pPr marL="2432817" indent="0">
              <a:buNone/>
              <a:defRPr sz="1400" b="1"/>
            </a:lvl7pPr>
            <a:lvl8pPr marL="2838279" indent="0">
              <a:buNone/>
              <a:defRPr sz="1400" b="1"/>
            </a:lvl8pPr>
            <a:lvl9pPr marL="3243744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126" y="1631158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0262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0893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8856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301" y="204789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88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301" y="1076426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5481" indent="0">
              <a:buNone/>
              <a:defRPr sz="1000"/>
            </a:lvl2pPr>
            <a:lvl3pPr marL="810962" indent="0">
              <a:buNone/>
              <a:defRPr sz="900"/>
            </a:lvl3pPr>
            <a:lvl4pPr marL="1216433" indent="0">
              <a:buNone/>
              <a:defRPr sz="800"/>
            </a:lvl4pPr>
            <a:lvl5pPr marL="1621890" indent="0">
              <a:buNone/>
              <a:defRPr sz="800"/>
            </a:lvl5pPr>
            <a:lvl6pPr marL="2027352" indent="0">
              <a:buNone/>
              <a:defRPr sz="800"/>
            </a:lvl6pPr>
            <a:lvl7pPr marL="2432817" indent="0">
              <a:buNone/>
              <a:defRPr sz="800"/>
            </a:lvl7pPr>
            <a:lvl8pPr marL="2838279" indent="0">
              <a:buNone/>
              <a:defRPr sz="800"/>
            </a:lvl8pPr>
            <a:lvl9pPr marL="324374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680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3600551"/>
            <a:ext cx="5486400" cy="42505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459583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05481" indent="0">
              <a:buNone/>
              <a:defRPr sz="2500"/>
            </a:lvl2pPr>
            <a:lvl3pPr marL="810962" indent="0">
              <a:buNone/>
              <a:defRPr sz="2200"/>
            </a:lvl3pPr>
            <a:lvl4pPr marL="1216433" indent="0">
              <a:buNone/>
              <a:defRPr sz="1800"/>
            </a:lvl4pPr>
            <a:lvl5pPr marL="1621890" indent="0">
              <a:buNone/>
              <a:defRPr sz="1800"/>
            </a:lvl5pPr>
            <a:lvl6pPr marL="2027352" indent="0">
              <a:buNone/>
              <a:defRPr sz="1800"/>
            </a:lvl6pPr>
            <a:lvl7pPr marL="2432817" indent="0">
              <a:buNone/>
              <a:defRPr sz="1800"/>
            </a:lvl7pPr>
            <a:lvl8pPr marL="2838279" indent="0">
              <a:buNone/>
              <a:defRPr sz="1800"/>
            </a:lvl8pPr>
            <a:lvl9pPr marL="3243744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5481" indent="0">
              <a:buNone/>
              <a:defRPr sz="1000"/>
            </a:lvl2pPr>
            <a:lvl3pPr marL="810962" indent="0">
              <a:buNone/>
              <a:defRPr sz="900"/>
            </a:lvl3pPr>
            <a:lvl4pPr marL="1216433" indent="0">
              <a:buNone/>
              <a:defRPr sz="800"/>
            </a:lvl4pPr>
            <a:lvl5pPr marL="1621890" indent="0">
              <a:buNone/>
              <a:defRPr sz="800"/>
            </a:lvl5pPr>
            <a:lvl6pPr marL="2027352" indent="0">
              <a:buNone/>
              <a:defRPr sz="800"/>
            </a:lvl6pPr>
            <a:lvl7pPr marL="2432817" indent="0">
              <a:buNone/>
              <a:defRPr sz="800"/>
            </a:lvl7pPr>
            <a:lvl8pPr marL="2838279" indent="0">
              <a:buNone/>
              <a:defRPr sz="800"/>
            </a:lvl8pPr>
            <a:lvl9pPr marL="324374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41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813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27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7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4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1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8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5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2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6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996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1950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75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7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41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121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82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53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2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94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5653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181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908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76"/>
            <a:ext cx="4040188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7074" indent="0">
              <a:buNone/>
              <a:defRPr sz="1800" b="1"/>
            </a:lvl2pPr>
            <a:lvl3pPr marL="814149" indent="0">
              <a:buNone/>
              <a:defRPr sz="1600" b="1"/>
            </a:lvl3pPr>
            <a:lvl4pPr marL="1221216" indent="0">
              <a:buNone/>
              <a:defRPr sz="1400" b="1"/>
            </a:lvl4pPr>
            <a:lvl5pPr marL="1628269" indent="0">
              <a:buNone/>
              <a:defRPr sz="1400" b="1"/>
            </a:lvl5pPr>
            <a:lvl6pPr marL="2035335" indent="0">
              <a:buNone/>
              <a:defRPr sz="1400" b="1"/>
            </a:lvl6pPr>
            <a:lvl7pPr marL="2442403" indent="0">
              <a:buNone/>
              <a:defRPr sz="1400" b="1"/>
            </a:lvl7pPr>
            <a:lvl8pPr marL="2849469" indent="0">
              <a:buNone/>
              <a:defRPr sz="1400" b="1"/>
            </a:lvl8pPr>
            <a:lvl9pPr marL="3256534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8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67" y="1151376"/>
            <a:ext cx="4041775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7074" indent="0">
              <a:buNone/>
              <a:defRPr sz="1800" b="1"/>
            </a:lvl2pPr>
            <a:lvl3pPr marL="814149" indent="0">
              <a:buNone/>
              <a:defRPr sz="1600" b="1"/>
            </a:lvl3pPr>
            <a:lvl4pPr marL="1221216" indent="0">
              <a:buNone/>
              <a:defRPr sz="1400" b="1"/>
            </a:lvl4pPr>
            <a:lvl5pPr marL="1628269" indent="0">
              <a:buNone/>
              <a:defRPr sz="1400" b="1"/>
            </a:lvl5pPr>
            <a:lvl6pPr marL="2035335" indent="0">
              <a:buNone/>
              <a:defRPr sz="1400" b="1"/>
            </a:lvl6pPr>
            <a:lvl7pPr marL="2442403" indent="0">
              <a:buNone/>
              <a:defRPr sz="1400" b="1"/>
            </a:lvl7pPr>
            <a:lvl8pPr marL="2849469" indent="0">
              <a:buNone/>
              <a:defRPr sz="1400" b="1"/>
            </a:lvl8pPr>
            <a:lvl9pPr marL="3256534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67" y="1631158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8215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8484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6601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42" y="204789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29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42" y="107636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7074" indent="0">
              <a:buNone/>
              <a:defRPr sz="1000"/>
            </a:lvl2pPr>
            <a:lvl3pPr marL="814149" indent="0">
              <a:buNone/>
              <a:defRPr sz="900"/>
            </a:lvl3pPr>
            <a:lvl4pPr marL="1221216" indent="0">
              <a:buNone/>
              <a:defRPr sz="800"/>
            </a:lvl4pPr>
            <a:lvl5pPr marL="1628269" indent="0">
              <a:buNone/>
              <a:defRPr sz="800"/>
            </a:lvl5pPr>
            <a:lvl6pPr marL="2035335" indent="0">
              <a:buNone/>
              <a:defRPr sz="800"/>
            </a:lvl6pPr>
            <a:lvl7pPr marL="2442403" indent="0">
              <a:buNone/>
              <a:defRPr sz="800"/>
            </a:lvl7pPr>
            <a:lvl8pPr marL="2849469" indent="0">
              <a:buNone/>
              <a:defRPr sz="800"/>
            </a:lvl8pPr>
            <a:lvl9pPr marL="325653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717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3600492"/>
            <a:ext cx="5486400" cy="42505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459583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07074" indent="0">
              <a:buNone/>
              <a:defRPr sz="2500"/>
            </a:lvl2pPr>
            <a:lvl3pPr marL="814149" indent="0">
              <a:buNone/>
              <a:defRPr sz="2200"/>
            </a:lvl3pPr>
            <a:lvl4pPr marL="1221216" indent="0">
              <a:buNone/>
              <a:defRPr sz="1800"/>
            </a:lvl4pPr>
            <a:lvl5pPr marL="1628269" indent="0">
              <a:buNone/>
              <a:defRPr sz="1800"/>
            </a:lvl5pPr>
            <a:lvl6pPr marL="2035335" indent="0">
              <a:buNone/>
              <a:defRPr sz="1800"/>
            </a:lvl6pPr>
            <a:lvl7pPr marL="2442403" indent="0">
              <a:buNone/>
              <a:defRPr sz="1800"/>
            </a:lvl7pPr>
            <a:lvl8pPr marL="2849469" indent="0">
              <a:buNone/>
              <a:defRPr sz="1800"/>
            </a:lvl8pPr>
            <a:lvl9pPr marL="3256534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7074" indent="0">
              <a:buNone/>
              <a:defRPr sz="1000"/>
            </a:lvl2pPr>
            <a:lvl3pPr marL="814149" indent="0">
              <a:buNone/>
              <a:defRPr sz="900"/>
            </a:lvl3pPr>
            <a:lvl4pPr marL="1221216" indent="0">
              <a:buNone/>
              <a:defRPr sz="800"/>
            </a:lvl4pPr>
            <a:lvl5pPr marL="1628269" indent="0">
              <a:buNone/>
              <a:defRPr sz="800"/>
            </a:lvl5pPr>
            <a:lvl6pPr marL="2035335" indent="0">
              <a:buNone/>
              <a:defRPr sz="800"/>
            </a:lvl6pPr>
            <a:lvl7pPr marL="2442403" indent="0">
              <a:buNone/>
              <a:defRPr sz="800"/>
            </a:lvl7pPr>
            <a:lvl8pPr marL="2849469" indent="0">
              <a:buNone/>
              <a:defRPr sz="800"/>
            </a:lvl8pPr>
            <a:lvl9pPr marL="3256534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593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56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57201" y="204865"/>
            <a:ext cx="3008314" cy="871539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t>Текст заголовка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3575050" y="204789"/>
            <a:ext cx="5111750" cy="4389836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Текст 3"/>
          <p:cNvSpPr>
            <a:spLocks noGrp="1"/>
          </p:cNvSpPr>
          <p:nvPr>
            <p:ph type="body" sz="half" idx="13"/>
          </p:nvPr>
        </p:nvSpPr>
        <p:spPr>
          <a:xfrm>
            <a:off x="457279" y="1076405"/>
            <a:ext cx="3008315" cy="351829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50"/>
              </a:spcBef>
              <a:buSzTx/>
              <a:buFontTx/>
              <a:buNone/>
              <a:defRPr sz="1100"/>
            </a:lvl1pPr>
          </a:lstStyle>
          <a:p>
            <a:pPr marL="0" indent="0">
              <a:spcBef>
                <a:spcPts val="200"/>
              </a:spcBef>
              <a:buSzTx/>
              <a:buFontTx/>
              <a:buNone/>
              <a:defRPr sz="1100"/>
            </a:pPr>
            <a:endParaRPr/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6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7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5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2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0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8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5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3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0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6152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7320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75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76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52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283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04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80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566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327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088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4816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8519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56"/>
            <a:ext cx="4040188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7614" indent="0">
              <a:buNone/>
              <a:defRPr sz="1800" b="1"/>
            </a:lvl2pPr>
            <a:lvl3pPr marL="815230" indent="0">
              <a:buNone/>
              <a:defRPr sz="1600" b="1"/>
            </a:lvl3pPr>
            <a:lvl4pPr marL="1222838" indent="0">
              <a:buNone/>
              <a:defRPr sz="1400" b="1"/>
            </a:lvl4pPr>
            <a:lvl5pPr marL="1630441" indent="0">
              <a:buNone/>
              <a:defRPr sz="1400" b="1"/>
            </a:lvl5pPr>
            <a:lvl6pPr marL="2038055" indent="0">
              <a:buNone/>
              <a:defRPr sz="1400" b="1"/>
            </a:lvl6pPr>
            <a:lvl7pPr marL="2445663" indent="0">
              <a:buNone/>
              <a:defRPr sz="1400" b="1"/>
            </a:lvl7pPr>
            <a:lvl8pPr marL="2853272" indent="0">
              <a:buNone/>
              <a:defRPr sz="1400" b="1"/>
            </a:lvl8pPr>
            <a:lvl9pPr marL="3260885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8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47" y="1151356"/>
            <a:ext cx="4041775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7614" indent="0">
              <a:buNone/>
              <a:defRPr sz="1800" b="1"/>
            </a:lvl2pPr>
            <a:lvl3pPr marL="815230" indent="0">
              <a:buNone/>
              <a:defRPr sz="1600" b="1"/>
            </a:lvl3pPr>
            <a:lvl4pPr marL="1222838" indent="0">
              <a:buNone/>
              <a:defRPr sz="1400" b="1"/>
            </a:lvl4pPr>
            <a:lvl5pPr marL="1630441" indent="0">
              <a:buNone/>
              <a:defRPr sz="1400" b="1"/>
            </a:lvl5pPr>
            <a:lvl6pPr marL="2038055" indent="0">
              <a:buNone/>
              <a:defRPr sz="1400" b="1"/>
            </a:lvl6pPr>
            <a:lvl7pPr marL="2445663" indent="0">
              <a:buNone/>
              <a:defRPr sz="1400" b="1"/>
            </a:lvl7pPr>
            <a:lvl8pPr marL="2853272" indent="0">
              <a:buNone/>
              <a:defRPr sz="1400" b="1"/>
            </a:lvl8pPr>
            <a:lvl9pPr marL="3260885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47" y="1631158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8645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3686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5492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22" y="204789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09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22" y="107634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7614" indent="0">
              <a:buNone/>
              <a:defRPr sz="1000"/>
            </a:lvl2pPr>
            <a:lvl3pPr marL="815230" indent="0">
              <a:buNone/>
              <a:defRPr sz="900"/>
            </a:lvl3pPr>
            <a:lvl4pPr marL="1222838" indent="0">
              <a:buNone/>
              <a:defRPr sz="800"/>
            </a:lvl4pPr>
            <a:lvl5pPr marL="1630441" indent="0">
              <a:buNone/>
              <a:defRPr sz="800"/>
            </a:lvl5pPr>
            <a:lvl6pPr marL="2038055" indent="0">
              <a:buNone/>
              <a:defRPr sz="800"/>
            </a:lvl6pPr>
            <a:lvl7pPr marL="2445663" indent="0">
              <a:buNone/>
              <a:defRPr sz="800"/>
            </a:lvl7pPr>
            <a:lvl8pPr marL="2853272" indent="0">
              <a:buNone/>
              <a:defRPr sz="800"/>
            </a:lvl8pPr>
            <a:lvl9pPr marL="326088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66615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3600472"/>
            <a:ext cx="5486400" cy="42505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459583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07614" indent="0">
              <a:buNone/>
              <a:defRPr sz="2500"/>
            </a:lvl2pPr>
            <a:lvl3pPr marL="815230" indent="0">
              <a:buNone/>
              <a:defRPr sz="2200"/>
            </a:lvl3pPr>
            <a:lvl4pPr marL="1222838" indent="0">
              <a:buNone/>
              <a:defRPr sz="1800"/>
            </a:lvl4pPr>
            <a:lvl5pPr marL="1630441" indent="0">
              <a:buNone/>
              <a:defRPr sz="1800"/>
            </a:lvl5pPr>
            <a:lvl6pPr marL="2038055" indent="0">
              <a:buNone/>
              <a:defRPr sz="1800"/>
            </a:lvl6pPr>
            <a:lvl7pPr marL="2445663" indent="0">
              <a:buNone/>
              <a:defRPr sz="1800"/>
            </a:lvl7pPr>
            <a:lvl8pPr marL="2853272" indent="0">
              <a:buNone/>
              <a:defRPr sz="1800"/>
            </a:lvl8pPr>
            <a:lvl9pPr marL="3260885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7614" indent="0">
              <a:buNone/>
              <a:defRPr sz="1000"/>
            </a:lvl2pPr>
            <a:lvl3pPr marL="815230" indent="0">
              <a:buNone/>
              <a:defRPr sz="900"/>
            </a:lvl3pPr>
            <a:lvl4pPr marL="1222838" indent="0">
              <a:buNone/>
              <a:defRPr sz="800"/>
            </a:lvl4pPr>
            <a:lvl5pPr marL="1630441" indent="0">
              <a:buNone/>
              <a:defRPr sz="800"/>
            </a:lvl5pPr>
            <a:lvl6pPr marL="2038055" indent="0">
              <a:buNone/>
              <a:defRPr sz="800"/>
            </a:lvl6pPr>
            <a:lvl7pPr marL="2445663" indent="0">
              <a:buNone/>
              <a:defRPr sz="800"/>
            </a:lvl7pPr>
            <a:lvl8pPr marL="2853272" indent="0">
              <a:buNone/>
              <a:defRPr sz="800"/>
            </a:lvl8pPr>
            <a:lvl9pPr marL="326088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88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1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t>Текст заголовка</a:t>
            </a:r>
          </a:p>
        </p:txBody>
      </p:sp>
      <p:sp>
        <p:nvSpPr>
          <p:cNvPr id="83" name="Рисунок 2"/>
          <p:cNvSpPr>
            <a:spLocks noGrp="1"/>
          </p:cNvSpPr>
          <p:nvPr>
            <p:ph type="pic" sz="half" idx="13"/>
          </p:nvPr>
        </p:nvSpPr>
        <p:spPr>
          <a:xfrm>
            <a:off x="1792288" y="459581"/>
            <a:ext cx="5486401" cy="3086101"/>
          </a:xfrm>
          <a:prstGeom prst="rect">
            <a:avLst/>
          </a:prstGeom>
        </p:spPr>
        <p:txBody>
          <a:bodyPr lIns="90965" tIns="45482" rIns="90965" bIns="45482">
            <a:noAutofit/>
          </a:bodyPr>
          <a:lstStyle/>
          <a:p>
            <a:endParaRPr/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4025503"/>
            <a:ext cx="5486401" cy="60364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"/>
              </a:spcBef>
              <a:buSzTx/>
              <a:buFontTx/>
              <a:buNone/>
              <a:defRPr sz="1100"/>
            </a:lvl1pPr>
            <a:lvl2pPr marL="0" indent="341090">
              <a:spcBef>
                <a:spcPts val="200"/>
              </a:spcBef>
              <a:buSzTx/>
              <a:buFontTx/>
              <a:buNone/>
              <a:defRPr sz="1100"/>
            </a:lvl2pPr>
            <a:lvl3pPr marL="0" indent="682226">
              <a:spcBef>
                <a:spcPts val="200"/>
              </a:spcBef>
              <a:buSzTx/>
              <a:buFontTx/>
              <a:buNone/>
              <a:defRPr sz="1100"/>
            </a:lvl3pPr>
            <a:lvl4pPr marL="0" indent="1023257">
              <a:spcBef>
                <a:spcPts val="200"/>
              </a:spcBef>
              <a:buSzTx/>
              <a:buFontTx/>
              <a:buNone/>
              <a:defRPr sz="1100"/>
            </a:lvl4pPr>
            <a:lvl5pPr marL="0" indent="1364391">
              <a:spcBef>
                <a:spcPts val="200"/>
              </a:spcBef>
              <a:buSzTx/>
              <a:buFontTx/>
              <a:buNone/>
              <a:defRPr sz="11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18892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47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Линия"/>
          <p:cNvSpPr/>
          <p:nvPr/>
        </p:nvSpPr>
        <p:spPr>
          <a:xfrm>
            <a:off x="1410890" y="1145311"/>
            <a:ext cx="6326698" cy="1"/>
          </a:xfrm>
          <a:prstGeom prst="line">
            <a:avLst/>
          </a:prstGeom>
          <a:ln w="3175">
            <a:solidFill>
              <a:srgbClr val="444444">
                <a:alpha val="30000"/>
              </a:srgbClr>
            </a:solidFill>
            <a:miter lim="400000"/>
          </a:ln>
        </p:spPr>
        <p:txBody>
          <a:bodyPr lIns="26631" tIns="26631" rIns="26631" bIns="26631" anchor="ctr"/>
          <a:lstStyle/>
          <a:p>
            <a:pPr defTabSz="239837">
              <a:defRPr sz="6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3" name="Линия"/>
          <p:cNvSpPr/>
          <p:nvPr/>
        </p:nvSpPr>
        <p:spPr>
          <a:xfrm>
            <a:off x="1410890" y="334942"/>
            <a:ext cx="6326698" cy="1"/>
          </a:xfrm>
          <a:prstGeom prst="line">
            <a:avLst/>
          </a:prstGeom>
          <a:ln w="3175">
            <a:solidFill>
              <a:srgbClr val="444444">
                <a:alpha val="30000"/>
              </a:srgbClr>
            </a:solidFill>
            <a:miter lim="400000"/>
          </a:ln>
        </p:spPr>
        <p:txBody>
          <a:bodyPr lIns="26631" tIns="26631" rIns="26631" bIns="26631" anchor="ctr"/>
          <a:lstStyle/>
          <a:p>
            <a:pPr defTabSz="239837">
              <a:defRPr sz="6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410890" y="422006"/>
            <a:ext cx="6322220" cy="642939"/>
          </a:xfrm>
          <a:prstGeom prst="rect">
            <a:avLst/>
          </a:prstGeom>
        </p:spPr>
        <p:txBody>
          <a:bodyPr lIns="26631" tIns="26631" rIns="26631" bIns="26631"/>
          <a:lstStyle>
            <a:lvl1pPr defTabSz="306416">
              <a:lnSpc>
                <a:spcPct val="90000"/>
              </a:lnSpc>
              <a:spcBef>
                <a:spcPts val="800"/>
              </a:spcBef>
              <a:defRPr sz="3600">
                <a:solidFill>
                  <a:srgbClr val="D93E2B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9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71289" y="4882384"/>
            <a:ext cx="194726" cy="192567"/>
          </a:xfrm>
          <a:prstGeom prst="rect">
            <a:avLst/>
          </a:prstGeom>
        </p:spPr>
        <p:txBody>
          <a:bodyPr lIns="26631" tIns="26631" rIns="26631" bIns="26631" anchor="t"/>
          <a:lstStyle>
            <a:lvl1pPr algn="ctr" defTabSz="306416">
              <a:defRPr>
                <a:solidFill>
                  <a:srgbClr val="4C4946"/>
                </a:solidFill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Линия"/>
          <p:cNvSpPr/>
          <p:nvPr/>
        </p:nvSpPr>
        <p:spPr>
          <a:xfrm>
            <a:off x="1410890" y="1145311"/>
            <a:ext cx="6326698" cy="1"/>
          </a:xfrm>
          <a:prstGeom prst="line">
            <a:avLst/>
          </a:prstGeom>
          <a:ln w="3175">
            <a:solidFill>
              <a:srgbClr val="444444">
                <a:alpha val="30000"/>
              </a:srgbClr>
            </a:solidFill>
            <a:miter lim="400000"/>
          </a:ln>
        </p:spPr>
        <p:txBody>
          <a:bodyPr lIns="26631" tIns="26631" rIns="26631" bIns="26631" anchor="ctr"/>
          <a:lstStyle/>
          <a:p>
            <a:pPr defTabSz="239837">
              <a:defRPr sz="6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03" name="Линия"/>
          <p:cNvSpPr/>
          <p:nvPr/>
        </p:nvSpPr>
        <p:spPr>
          <a:xfrm>
            <a:off x="1410890" y="334942"/>
            <a:ext cx="6326698" cy="1"/>
          </a:xfrm>
          <a:prstGeom prst="line">
            <a:avLst/>
          </a:prstGeom>
          <a:ln w="3175">
            <a:solidFill>
              <a:srgbClr val="444444">
                <a:alpha val="30000"/>
              </a:srgbClr>
            </a:solidFill>
            <a:miter lim="400000"/>
          </a:ln>
        </p:spPr>
        <p:txBody>
          <a:bodyPr lIns="26631" tIns="26631" rIns="26631" bIns="26631" anchor="ctr"/>
          <a:lstStyle/>
          <a:p>
            <a:pPr defTabSz="239837">
              <a:defRPr sz="6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0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410890" y="422006"/>
            <a:ext cx="6322220" cy="642939"/>
          </a:xfrm>
          <a:prstGeom prst="rect">
            <a:avLst/>
          </a:prstGeom>
        </p:spPr>
        <p:txBody>
          <a:bodyPr lIns="26631" tIns="26631" rIns="26631" bIns="26631"/>
          <a:lstStyle>
            <a:lvl1pPr defTabSz="306416">
              <a:lnSpc>
                <a:spcPct val="90000"/>
              </a:lnSpc>
              <a:spcBef>
                <a:spcPts val="800"/>
              </a:spcBef>
              <a:defRPr sz="3600">
                <a:solidFill>
                  <a:srgbClr val="D93E2B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105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410890" y="1386412"/>
            <a:ext cx="6322220" cy="3214689"/>
          </a:xfrm>
          <a:prstGeom prst="rect">
            <a:avLst/>
          </a:prstGeom>
        </p:spPr>
        <p:txBody>
          <a:bodyPr lIns="26631" tIns="26631" rIns="26631" bIns="26631" anchor="ctr"/>
          <a:lstStyle>
            <a:lvl1pPr marL="233758" indent="-233758" defTabSz="306416">
              <a:spcBef>
                <a:spcPts val="1200"/>
              </a:spcBef>
              <a:buClr>
                <a:srgbClr val="929292"/>
              </a:buClr>
              <a:buSzPct val="60000"/>
              <a:buFont typeface="Zapf Dingbats"/>
              <a:buChar char="❖"/>
              <a:defRPr sz="1800">
                <a:solidFill>
                  <a:srgbClr val="414141"/>
                </a:solidFill>
                <a:latin typeface="Palatino"/>
                <a:ea typeface="Palatino"/>
                <a:cs typeface="Palatino"/>
                <a:sym typeface="Palatino"/>
              </a:defRPr>
            </a:lvl1pPr>
            <a:lvl2pPr marL="701139" indent="-233758" defTabSz="306416">
              <a:spcBef>
                <a:spcPts val="1200"/>
              </a:spcBef>
              <a:buClr>
                <a:srgbClr val="929292"/>
              </a:buClr>
              <a:buSzPct val="60000"/>
              <a:buFont typeface="Zapf Dingbats"/>
              <a:buChar char="❖"/>
              <a:defRPr sz="1800">
                <a:solidFill>
                  <a:srgbClr val="414141"/>
                </a:solidFill>
                <a:latin typeface="Palatino"/>
                <a:ea typeface="Palatino"/>
                <a:cs typeface="Palatino"/>
                <a:sym typeface="Palatino"/>
              </a:defRPr>
            </a:lvl2pPr>
            <a:lvl3pPr marL="1168586" indent="-233758" defTabSz="306416">
              <a:spcBef>
                <a:spcPts val="1200"/>
              </a:spcBef>
              <a:buClr>
                <a:srgbClr val="929292"/>
              </a:buClr>
              <a:buSzPct val="60000"/>
              <a:buFont typeface="Zapf Dingbats"/>
              <a:buChar char="❖"/>
              <a:defRPr sz="1800">
                <a:solidFill>
                  <a:srgbClr val="414141"/>
                </a:solidFill>
                <a:latin typeface="Palatino"/>
                <a:ea typeface="Palatino"/>
                <a:cs typeface="Palatino"/>
                <a:sym typeface="Palatino"/>
              </a:defRPr>
            </a:lvl3pPr>
            <a:lvl4pPr marL="1636005" indent="-233758" defTabSz="306416">
              <a:spcBef>
                <a:spcPts val="1200"/>
              </a:spcBef>
              <a:buClr>
                <a:srgbClr val="929292"/>
              </a:buClr>
              <a:buSzPct val="60000"/>
              <a:buFont typeface="Zapf Dingbats"/>
              <a:buChar char="❖"/>
              <a:defRPr sz="1800">
                <a:solidFill>
                  <a:srgbClr val="414141"/>
                </a:solidFill>
                <a:latin typeface="Palatino"/>
                <a:ea typeface="Palatino"/>
                <a:cs typeface="Palatino"/>
                <a:sym typeface="Palatino"/>
              </a:defRPr>
            </a:lvl4pPr>
            <a:lvl5pPr marL="2103418" indent="-233758" defTabSz="306416">
              <a:spcBef>
                <a:spcPts val="1200"/>
              </a:spcBef>
              <a:buClr>
                <a:srgbClr val="929292"/>
              </a:buClr>
              <a:buSzPct val="60000"/>
              <a:buFont typeface="Zapf Dingbats"/>
              <a:buChar char="❖"/>
              <a:defRPr sz="1800">
                <a:solidFill>
                  <a:srgbClr val="414141"/>
                </a:solidFill>
                <a:latin typeface="Palatino"/>
                <a:ea typeface="Palatino"/>
                <a:cs typeface="Palatino"/>
                <a:sym typeface="Palatino"/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6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471289" y="4882384"/>
            <a:ext cx="194726" cy="192567"/>
          </a:xfrm>
          <a:prstGeom prst="rect">
            <a:avLst/>
          </a:prstGeom>
        </p:spPr>
        <p:txBody>
          <a:bodyPr lIns="26631" tIns="26631" rIns="26631" bIns="26631" anchor="t"/>
          <a:lstStyle>
            <a:lvl1pPr algn="ctr" defTabSz="306416">
              <a:defRPr>
                <a:solidFill>
                  <a:srgbClr val="4C4946"/>
                </a:solidFill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6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2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8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4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0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6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2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8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411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76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57200" y="205980"/>
            <a:ext cx="8229600" cy="857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4054" tIns="34054" rIns="34054" bIns="34054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4054" tIns="34054" rIns="34054" bIns="34054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480536" y="4800407"/>
            <a:ext cx="206266" cy="207715"/>
          </a:xfrm>
          <a:prstGeom prst="rect">
            <a:avLst/>
          </a:prstGeom>
          <a:ln w="12700">
            <a:miter lim="400000"/>
          </a:ln>
        </p:spPr>
        <p:txBody>
          <a:bodyPr wrap="none" lIns="34054" tIns="34054" rIns="34054" bIns="34054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ransition spd="med"/>
  <p:txStyles>
    <p:titleStyle>
      <a:lvl1pPr marL="0" marR="0" indent="0" algn="ctr" defTabSz="90959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0959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0959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0959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0959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341090" algn="ctr" defTabSz="90959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682226" algn="ctr" defTabSz="90959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023257" algn="ctr" defTabSz="90959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364391" algn="ctr" defTabSz="90959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255829" marR="0" indent="-255829" algn="l" defTabSz="909597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584747" marR="0" indent="-243636" algn="l" defTabSz="909597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–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909597" marR="0" indent="-227415" algn="l" defTabSz="909597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296152" marR="0" indent="-272896" algn="l" defTabSz="909597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–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1637263" marR="0" indent="-272898" algn="l" defTabSz="909597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»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1978382" marR="0" indent="-272898" algn="l" defTabSz="909597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2319450" marR="0" indent="-272898" algn="l" defTabSz="909597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2660565" marR="0" indent="-272898" algn="l" defTabSz="909597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3001647" marR="0" indent="-272898" algn="l" defTabSz="909597" rtl="0" latinLnBrk="0">
        <a:lnSpc>
          <a:spcPct val="100000"/>
        </a:lnSpc>
        <a:spcBef>
          <a:spcPts val="500"/>
        </a:spcBef>
        <a:spcAft>
          <a:spcPts val="0"/>
        </a:spcAft>
        <a:buClrTx/>
        <a:buSzPct val="100000"/>
        <a:buFont typeface="Arial"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68222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341090" algn="r" defTabSz="68222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682226" algn="r" defTabSz="68222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023257" algn="r" defTabSz="68222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364391" algn="r" defTabSz="68222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705491" algn="r" defTabSz="68222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046585" algn="r" defTabSz="68222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2387691" algn="r" defTabSz="68222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2728767" algn="r" defTabSz="68222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70" tIns="40584" rIns="81170" bIns="405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70" tIns="40584" rIns="81170" bIns="40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170" tIns="40584" rIns="81170" bIns="40584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09657" hangingPunct="1">
              <a:defRPr/>
            </a:pPr>
            <a:fld id="{0447C2EE-1A9C-45A3-BC42-EFAC50FE78F0}" type="datetimeFigureOut">
              <a:rPr lang="ru-RU" kern="1200" smtClean="0">
                <a:solidFill>
                  <a:prstClr val="black">
                    <a:tint val="75000"/>
                  </a:prstClr>
                </a:solidFill>
              </a:rPr>
              <a:pPr defTabSz="909657" hangingPunct="1">
                <a:defRPr/>
              </a:pPr>
              <a:t>14.10.2020</a:t>
            </a:fld>
            <a:endParaRPr lang="ru-RU" kern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81170" tIns="40584" rIns="81170" bIns="40584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09657" hangingPunct="1">
              <a:defRPr/>
            </a:pPr>
            <a:endParaRPr lang="ru-RU" kern="12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170" tIns="40584" rIns="81170" bIns="4058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09657" hangingPunct="1">
              <a:defRPr/>
            </a:pPr>
            <a:fld id="{CBC122BA-4C5C-4491-A08D-C4920A45C1FD}" type="slidenum">
              <a:rPr lang="ru-RU" kern="1200" smtClean="0">
                <a:solidFill>
                  <a:prstClr val="black">
                    <a:tint val="75000"/>
                  </a:prstClr>
                </a:solidFill>
              </a:rPr>
              <a:pPr defTabSz="909657" hangingPunct="1">
                <a:defRPr/>
              </a:pPr>
              <a:t>‹#›</a:t>
            </a:fld>
            <a:endParaRPr lang="ru-RU" kern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15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5pPr>
      <a:lvl6pPr marL="406075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812151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218216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624267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304506" indent="-30450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9853" indent="-2537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154" indent="-20303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1217" indent="-20303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74" indent="-20303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33334" indent="-203038" algn="l" defTabSz="81215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39402" indent="-203038" algn="l" defTabSz="81215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45468" indent="-203038" algn="l" defTabSz="81215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1536" indent="-203038" algn="l" defTabSz="81215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21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075" algn="l" defTabSz="8121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151" algn="l" defTabSz="8121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216" algn="l" defTabSz="8121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4267" algn="l" defTabSz="8121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0323" algn="l" defTabSz="8121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6384" algn="l" defTabSz="8121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2442" algn="l" defTabSz="8121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8504" algn="l" defTabSz="81215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038" tIns="40518" rIns="81038" bIns="405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038" tIns="40518" rIns="81038" bIns="40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038" tIns="40518" rIns="81038" bIns="4051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08392" hangingPunct="1">
              <a:defRPr/>
            </a:pPr>
            <a:fld id="{0447C2EE-1A9C-45A3-BC42-EFAC50FE78F0}" type="datetimeFigureOut">
              <a:rPr lang="ru-RU" kern="1200" smtClean="0">
                <a:solidFill>
                  <a:prstClr val="black">
                    <a:tint val="75000"/>
                  </a:prstClr>
                </a:solidFill>
              </a:rPr>
              <a:pPr defTabSz="908392" hangingPunct="1">
                <a:defRPr/>
              </a:pPr>
              <a:t>14.10.2020</a:t>
            </a:fld>
            <a:endParaRPr lang="ru-RU" kern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81038" tIns="40518" rIns="81038" bIns="4051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08392" hangingPunct="1">
              <a:defRPr/>
            </a:pPr>
            <a:endParaRPr lang="ru-RU" kern="12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038" tIns="40518" rIns="81038" bIns="4051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08392" hangingPunct="1">
              <a:defRPr/>
            </a:pPr>
            <a:fld id="{CBC122BA-4C5C-4491-A08D-C4920A45C1FD}" type="slidenum">
              <a:rPr lang="ru-RU" kern="1200" smtClean="0">
                <a:solidFill>
                  <a:prstClr val="black">
                    <a:tint val="75000"/>
                  </a:prstClr>
                </a:solidFill>
              </a:rPr>
              <a:pPr defTabSz="908392" hangingPunct="1">
                <a:defRPr/>
              </a:pPr>
              <a:t>‹#›</a:t>
            </a:fld>
            <a:endParaRPr lang="ru-RU" kern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3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5pPr>
      <a:lvl6pPr marL="405481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810962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216433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62189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304051" indent="-30405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885" indent="-25341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3667" indent="-2027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19131" indent="-2027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4591" indent="-2027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30057" indent="-202741" algn="l" defTabSz="81096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35531" indent="-202741" algn="l" defTabSz="81096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41002" indent="-202741" algn="l" defTabSz="81096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46474" indent="-202741" algn="l" defTabSz="81096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096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481" algn="l" defTabSz="81096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962" algn="l" defTabSz="81096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433" algn="l" defTabSz="81096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1890" algn="l" defTabSz="81096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7352" algn="l" defTabSz="81096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2817" algn="l" defTabSz="81096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8279" algn="l" defTabSz="81096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3744" algn="l" defTabSz="81096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92" tIns="40695" rIns="81392" bIns="40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92" tIns="40695" rIns="81392" bIns="40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392" tIns="40695" rIns="81392" bIns="4069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1899" hangingPunct="1">
              <a:defRPr/>
            </a:pPr>
            <a:fld id="{0447C2EE-1A9C-45A3-BC42-EFAC50FE78F0}" type="datetimeFigureOut">
              <a:rPr lang="ru-RU" kern="1200" smtClean="0">
                <a:solidFill>
                  <a:prstClr val="black">
                    <a:tint val="75000"/>
                  </a:prstClr>
                </a:solidFill>
              </a:rPr>
              <a:pPr defTabSz="911899" hangingPunct="1">
                <a:defRPr/>
              </a:pPr>
              <a:t>14.10.2020</a:t>
            </a:fld>
            <a:endParaRPr lang="ru-RU" kern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81392" tIns="40695" rIns="81392" bIns="4069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1899" hangingPunct="1">
              <a:defRPr/>
            </a:pPr>
            <a:endParaRPr lang="ru-RU" kern="12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392" tIns="40695" rIns="81392" bIns="4069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1899" hangingPunct="1">
              <a:defRPr/>
            </a:pPr>
            <a:fld id="{CBC122BA-4C5C-4491-A08D-C4920A45C1FD}" type="slidenum">
              <a:rPr lang="ru-RU" kern="1200" smtClean="0">
                <a:solidFill>
                  <a:prstClr val="black">
                    <a:tint val="75000"/>
                  </a:prstClr>
                </a:solidFill>
              </a:rPr>
              <a:pPr defTabSz="911899" hangingPunct="1">
                <a:defRPr/>
              </a:pPr>
              <a:t>‹#›</a:t>
            </a:fld>
            <a:endParaRPr lang="ru-RU" kern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47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5pPr>
      <a:lvl6pPr marL="407074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814149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221216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628269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305277" indent="-30527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1481" indent="-25441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7667" indent="-20353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4731" indent="-20353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1789" indent="-20353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38859" indent="-203538" algn="l" defTabSz="81414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5932" indent="-203538" algn="l" defTabSz="81414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3003" indent="-203538" algn="l" defTabSz="81414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0074" indent="-203538" algn="l" defTabSz="81414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41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074" algn="l" defTabSz="8141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4149" algn="l" defTabSz="8141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1216" algn="l" defTabSz="8141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8269" algn="l" defTabSz="8141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5335" algn="l" defTabSz="8141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2403" algn="l" defTabSz="8141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9469" algn="l" defTabSz="8141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6534" algn="l" defTabSz="81414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12" tIns="40755" rIns="81512" bIns="407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12" tIns="40755" rIns="81512" bIns="407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512" tIns="40755" rIns="81512" bIns="4075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3119" hangingPunct="1">
              <a:defRPr/>
            </a:pPr>
            <a:fld id="{0447C2EE-1A9C-45A3-BC42-EFAC50FE78F0}" type="datetimeFigureOut">
              <a:rPr lang="ru-RU" kern="1200" smtClean="0">
                <a:solidFill>
                  <a:prstClr val="black">
                    <a:tint val="75000"/>
                  </a:prstClr>
                </a:solidFill>
              </a:rPr>
              <a:pPr defTabSz="913119" hangingPunct="1">
                <a:defRPr/>
              </a:pPr>
              <a:t>14.10.2020</a:t>
            </a:fld>
            <a:endParaRPr lang="ru-RU" kern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81512" tIns="40755" rIns="81512" bIns="4075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3119" hangingPunct="1">
              <a:defRPr/>
            </a:pPr>
            <a:endParaRPr lang="ru-RU" kern="12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512" tIns="40755" rIns="81512" bIns="4075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3119" hangingPunct="1">
              <a:defRPr/>
            </a:pPr>
            <a:fld id="{CBC122BA-4C5C-4491-A08D-C4920A45C1FD}" type="slidenum">
              <a:rPr lang="ru-RU" kern="1200" smtClean="0">
                <a:solidFill>
                  <a:prstClr val="black">
                    <a:tint val="75000"/>
                  </a:prstClr>
                </a:solidFill>
              </a:rPr>
              <a:pPr defTabSz="913119" hangingPunct="1">
                <a:defRPr/>
              </a:pPr>
              <a:t>‹#›</a:t>
            </a:fld>
            <a:endParaRPr lang="ru-RU" kern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75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5pPr>
      <a:lvl6pPr marL="407614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81523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222838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630441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305696" indent="-30569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2364" indent="-25475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9027" indent="-20380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632" indent="-20380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4239" indent="-20380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1856" indent="-203808" algn="l" defTabSz="81523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9469" indent="-203808" algn="l" defTabSz="81523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7081" indent="-203808" algn="l" defTabSz="81523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4694" indent="-203808" algn="l" defTabSz="81523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52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614" algn="l" defTabSz="8152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5230" algn="l" defTabSz="8152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2838" algn="l" defTabSz="8152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0441" algn="l" defTabSz="8152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8055" algn="l" defTabSz="8152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5663" algn="l" defTabSz="8152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3272" algn="l" defTabSz="8152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0885" algn="l" defTabSz="81523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743D0C56FEEBAC433509C58C722BB53E7FD14FA0DBA6D3F74CF8F49DA47F3B73890E051B33BAB2E35408DFA74BC3C9C5733B11624A513840PEW8O" TargetMode="External"/><Relationship Id="rId2" Type="http://schemas.openxmlformats.org/officeDocument/2006/relationships/hyperlink" Target="consultantplus://offline/ref=743D0C56FEEBAC433509C58C722BB53E7FD14FA0DBA6D3F74CF8F49DA47F3B73890E051B33BAB2E35308DFA74BC3C9C5733B11624A513840PEW8O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isp.gov.ru/faq/?fbclid=IwAR0Htng7gf1xMSsmzjpcU4zqOYg-xrHLcfki6s69p_zosX2P8rVLsJVTFG0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59FD6D45D90FE368DC8286C718E2E841405CA632D7CF8D63B3D16DF50318E4FF1D1F3B56D5A7FA1C7F22495B1E20DAAD10884D359AY2R7M" TargetMode="External"/><Relationship Id="rId2" Type="http://schemas.openxmlformats.org/officeDocument/2006/relationships/hyperlink" Target="consultantplus://offline/ref=59FD6D45D90FE368DC8286C718E2E841405CA632D7CF8D63B3D16DF50318E4FF1D1F3B55D2A4F04A2D6D48075A7DC9AC18884E358625B0E6Y1R2M" TargetMode="External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80" y="2571234"/>
            <a:ext cx="4316492" cy="2213733"/>
          </a:xfrm>
          <a:prstGeom prst="rect">
            <a:avLst/>
          </a:prstGeom>
        </p:spPr>
      </p:pic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4503267" y="3651633"/>
            <a:ext cx="3374121" cy="43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206" tIns="34045" rIns="68206" bIns="34045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/>
            <a:r>
              <a:rPr lang="ru-RU" sz="1200" b="1" kern="1200" cap="all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ГЛАВНЫЙ СПЕЦИАЛИСТ-ЭКСПЕРТ </a:t>
            </a:r>
            <a:r>
              <a:rPr lang="ru-RU" sz="1200" b="1" kern="1200" cap="all" dirty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правового отдела</a:t>
            </a:r>
            <a:endParaRPr lang="ru-RU" sz="1200" b="1" cap="all" dirty="0">
              <a:solidFill>
                <a:srgbClr val="043E72"/>
              </a:solidFill>
              <a:latin typeface="Arial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032080" y="2866606"/>
            <a:ext cx="4319355" cy="622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206" tIns="34045" rIns="68206" bIns="34045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defTabSz="682223" fontAlgn="base">
              <a:spcBef>
                <a:spcPct val="0"/>
              </a:spcBef>
              <a:spcAft>
                <a:spcPct val="0"/>
              </a:spcAft>
            </a:pPr>
            <a:r>
              <a:rPr lang="ru-RU" sz="1800" b="1" kern="1200" dirty="0" smtClean="0">
                <a:solidFill>
                  <a:srgbClr val="1F497D"/>
                </a:solidFill>
                <a:latin typeface="Arial" charset="0"/>
              </a:rPr>
              <a:t>Тимерханова </a:t>
            </a:r>
          </a:p>
          <a:p>
            <a:pPr algn="ctr" defTabSz="682223" fontAlgn="base">
              <a:spcBef>
                <a:spcPct val="0"/>
              </a:spcBef>
              <a:spcAft>
                <a:spcPct val="0"/>
              </a:spcAft>
            </a:pPr>
            <a:r>
              <a:rPr lang="ru-RU" sz="1800" b="1" kern="1200" dirty="0" smtClean="0">
                <a:solidFill>
                  <a:srgbClr val="1F497D"/>
                </a:solidFill>
                <a:latin typeface="Arial" charset="0"/>
              </a:rPr>
              <a:t>Юлия Вадимовна</a:t>
            </a:r>
            <a:endParaRPr lang="ru-RU" sz="1800" b="1" kern="1200" dirty="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974463" y="930904"/>
            <a:ext cx="7376972" cy="1029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206" tIns="34045" rIns="68206" bIns="34045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600" b="1" cap="all" dirty="0" smtClean="0">
                <a:solidFill>
                  <a:srgbClr val="043E72"/>
                </a:solidFill>
                <a:latin typeface="Arial" charset="0"/>
              </a:rPr>
              <a:t>ВОПРОСЫ ПРИМЕНЕНИЯ ПОСТАНОВЛЕНИЙ ПРАВИТЕЛЬСТВА РОССИЙСКОЙ ФЕДЕРАЦИИ № 616 И 617</a:t>
            </a:r>
            <a:endParaRPr lang="ru-RU" sz="1600" b="1" cap="all" dirty="0">
              <a:solidFill>
                <a:srgbClr val="043E72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ru-RU" sz="2000" dirty="0"/>
              <a:t> </a:t>
            </a:r>
            <a:endParaRPr lang="ru-RU" sz="2000" b="1" cap="all" dirty="0">
              <a:solidFill>
                <a:srgbClr val="043E72"/>
              </a:solidFill>
              <a:latin typeface="Arial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206" tIns="34045" rIns="68206" bIns="34045">
            <a:spAutoFit/>
          </a:bodyPr>
          <a:lstStyle/>
          <a:p>
            <a:pPr algn="ctr"/>
            <a:r>
              <a:rPr lang="ru-RU" sz="1600" b="1" cap="all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/>
            <a:r>
              <a:rPr lang="ru-RU" sz="1600" b="1" cap="all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по конкурентной политике</a:t>
            </a:r>
          </a:p>
        </p:txBody>
      </p:sp>
    </p:spTree>
    <p:extLst>
      <p:ext uri="{BB962C8B-B14F-4D97-AF65-F5344CB8AC3E}">
        <p14:creationId xmlns:p14="http://schemas.microsoft.com/office/powerpoint/2010/main" val="11622681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Неприменение ограничений, </a:t>
            </a:r>
            <a:r>
              <a:rPr lang="ru-RU" sz="2000" dirty="0" smtClean="0">
                <a:latin typeface="Times New Roman"/>
              </a:rPr>
              <a:t>если </a:t>
            </a:r>
            <a:r>
              <a:rPr lang="ru-RU" sz="2000" dirty="0">
                <a:latin typeface="Times New Roman"/>
              </a:rPr>
              <a:t>соблюдено одно из условий: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/>
              </a:rPr>
              <a:t>- товар </a:t>
            </a:r>
            <a:r>
              <a:rPr lang="ru-RU" sz="2000" dirty="0">
                <a:solidFill>
                  <a:srgbClr val="0000FF"/>
                </a:solidFill>
                <a:latin typeface="Times New Roman"/>
                <a:hlinkClick r:id="rId2"/>
              </a:rPr>
              <a:t>включен в реестр российской промышленной продукции;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/>
              </a:rPr>
              <a:t>- товар </a:t>
            </a:r>
            <a:r>
              <a:rPr lang="ru-RU" sz="2000" dirty="0">
                <a:solidFill>
                  <a:srgbClr val="0000FF"/>
                </a:solidFill>
                <a:latin typeface="Times New Roman"/>
                <a:hlinkClick r:id="rId3"/>
              </a:rPr>
              <a:t>имеет сертификат </a:t>
            </a:r>
            <a:r>
              <a:rPr lang="ru-RU" sz="2000" dirty="0" smtClean="0">
                <a:solidFill>
                  <a:srgbClr val="0000FF"/>
                </a:solidFill>
                <a:latin typeface="Times New Roman"/>
                <a:hlinkClick r:id="rId3"/>
              </a:rPr>
              <a:t>СТ-1</a:t>
            </a:r>
            <a:r>
              <a:rPr lang="ru-RU" sz="2000" dirty="0">
                <a:solidFill>
                  <a:srgbClr val="0000FF"/>
                </a:solidFill>
                <a:latin typeface="Times New Roman"/>
                <a:hlinkClick r:id="rId3"/>
              </a:rPr>
              <a:t>.</a:t>
            </a:r>
            <a:endParaRPr lang="ru-RU" sz="2000" dirty="0">
              <a:solidFill>
                <a:srgbClr val="0000FF"/>
              </a:solidFill>
              <a:latin typeface="Times New Roman"/>
              <a:hlinkClick r:id="rId3"/>
            </a:endParaRPr>
          </a:p>
          <a:p>
            <a:endParaRPr lang="ru-RU" sz="2000" dirty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071" tIns="33955" rIns="68071" bIns="33955">
            <a:spAutoFit/>
          </a:bodyPr>
          <a:lstStyle/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по конкурентной политике</a:t>
            </a:r>
          </a:p>
        </p:txBody>
      </p:sp>
    </p:spTree>
    <p:extLst>
      <p:ext uri="{BB962C8B-B14F-4D97-AF65-F5344CB8AC3E}">
        <p14:creationId xmlns:p14="http://schemas.microsoft.com/office/powerpoint/2010/main" val="67558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	Как участнику подтвердить соответствие товара ограничениям</a:t>
            </a:r>
          </a:p>
          <a:p>
            <a:pPr marL="0" indent="0" algn="ctr">
              <a:buNone/>
            </a:pPr>
            <a:endParaRPr lang="ru-RU" sz="2000" b="1" dirty="0" smtClean="0">
              <a:latin typeface="Times New Roman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/>
              </a:rPr>
              <a:t>- предоставить </a:t>
            </a:r>
            <a:r>
              <a:rPr lang="ru-RU" sz="2000" dirty="0">
                <a:latin typeface="Times New Roman"/>
              </a:rPr>
              <a:t>в заявке информацию о включении товара в реестр российской промышленной продукции и </a:t>
            </a:r>
            <a:r>
              <a:rPr lang="ru-RU" sz="2000" dirty="0" smtClean="0">
                <a:latin typeface="Times New Roman"/>
              </a:rPr>
              <a:t>согласиться </a:t>
            </a:r>
            <a:r>
              <a:rPr lang="ru-RU" sz="2000" dirty="0">
                <a:latin typeface="Times New Roman"/>
              </a:rPr>
              <a:t>с условием о предоставлении на этапе исполнения контракта выписки из реестра;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/>
              </a:rPr>
              <a:t>- </a:t>
            </a:r>
            <a:r>
              <a:rPr lang="ru-RU" sz="2000" dirty="0" smtClean="0">
                <a:latin typeface="Times New Roman"/>
              </a:rPr>
              <a:t>согласиться </a:t>
            </a:r>
            <a:r>
              <a:rPr lang="ru-RU" sz="2000" dirty="0">
                <a:latin typeface="Times New Roman"/>
              </a:rPr>
              <a:t>с условием о предоставлении на этапе исполнения контракта копии сертификата СТ-1.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071" tIns="33955" rIns="68071" bIns="33955">
            <a:spAutoFit/>
          </a:bodyPr>
          <a:lstStyle/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по конкурентной политике</a:t>
            </a:r>
          </a:p>
        </p:txBody>
      </p:sp>
    </p:spTree>
    <p:extLst>
      <p:ext uri="{BB962C8B-B14F-4D97-AF65-F5344CB8AC3E}">
        <p14:creationId xmlns:p14="http://schemas.microsoft.com/office/powerpoint/2010/main" val="8568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71550"/>
            <a:ext cx="8229600" cy="382307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	</a:t>
            </a:r>
            <a:r>
              <a:rPr lang="ru-RU" b="1" dirty="0" smtClean="0"/>
              <a:t>Используемые документы и литература:</a:t>
            </a:r>
          </a:p>
          <a:p>
            <a:pPr marL="514350" indent="-514350" algn="just">
              <a:buAutoNum type="arabicPeriod"/>
            </a:pPr>
            <a:r>
              <a:rPr lang="ru-RU" sz="1800" dirty="0" smtClean="0">
                <a:cs typeface="Times New Roman" panose="02020603050405020304" pitchFamily="18" charset="0"/>
              </a:rPr>
              <a:t>Письмо </a:t>
            </a:r>
            <a:r>
              <a:rPr lang="ru-RU" sz="1800" dirty="0" err="1" smtClean="0">
                <a:cs typeface="Times New Roman" panose="02020603050405020304" pitchFamily="18" charset="0"/>
              </a:rPr>
              <a:t>Минпромторга</a:t>
            </a:r>
            <a:r>
              <a:rPr lang="ru-RU" sz="1800" dirty="0" smtClean="0">
                <a:cs typeface="Times New Roman" panose="02020603050405020304" pitchFamily="18" charset="0"/>
              </a:rPr>
              <a:t> России от 5 июня 2020 года № 39247/12 «О разъяснении некоторых положений постановлений № 616 и № 617»;</a:t>
            </a:r>
          </a:p>
          <a:p>
            <a:pPr marL="514350" indent="-514350" algn="just">
              <a:buAutoNum type="arabicPeriod"/>
            </a:pPr>
            <a:r>
              <a:rPr lang="ru-RU" sz="1800" dirty="0" smtClean="0">
                <a:cs typeface="Times New Roman" panose="02020603050405020304" pitchFamily="18" charset="0"/>
              </a:rPr>
              <a:t>Письмо </a:t>
            </a:r>
            <a:r>
              <a:rPr lang="ru-RU" sz="1800" dirty="0" err="1" smtClean="0">
                <a:cs typeface="Times New Roman" panose="02020603050405020304" pitchFamily="18" charset="0"/>
              </a:rPr>
              <a:t>Минпромторга</a:t>
            </a:r>
            <a:r>
              <a:rPr lang="ru-RU" sz="1800" dirty="0" smtClean="0">
                <a:cs typeface="Times New Roman" panose="02020603050405020304" pitchFamily="18" charset="0"/>
              </a:rPr>
              <a:t> России от 8 июля 2020 года № 47475/12 «О реализации постановлений Правительства РФ от 30.04.2020 № 616 и № 617»;</a:t>
            </a:r>
          </a:p>
          <a:p>
            <a:pPr marL="514350" indent="-514350" algn="just">
              <a:buFont typeface="Arial" charset="0"/>
              <a:buAutoNum type="arabicPeriod"/>
            </a:pPr>
            <a:r>
              <a:rPr lang="ru-RU" sz="1800" dirty="0">
                <a:cs typeface="Times New Roman" panose="02020603050405020304" pitchFamily="18" charset="0"/>
              </a:rPr>
              <a:t>Письмо Минфина России от 22.06.2020 N </a:t>
            </a:r>
            <a:r>
              <a:rPr lang="ru-RU" sz="1800" dirty="0" smtClean="0">
                <a:cs typeface="Times New Roman" panose="02020603050405020304" pitchFamily="18" charset="0"/>
              </a:rPr>
              <a:t>24-03-07/53596;</a:t>
            </a:r>
            <a:r>
              <a:rPr lang="ru-RU" sz="1800" dirty="0">
                <a:cs typeface="Times New Roman" panose="02020603050405020304" pitchFamily="18" charset="0"/>
              </a:rPr>
              <a:t> </a:t>
            </a:r>
            <a:endParaRPr lang="ru-RU" sz="1800" dirty="0" smtClean="0">
              <a:cs typeface="Times New Roman" panose="02020603050405020304" pitchFamily="18" charset="0"/>
            </a:endParaRPr>
          </a:p>
          <a:p>
            <a:pPr marL="514350" indent="-514350" algn="just">
              <a:buFont typeface="Arial" charset="0"/>
              <a:buAutoNum type="arabicPeriod"/>
            </a:pPr>
            <a:r>
              <a:rPr lang="ru-RU" sz="1800" dirty="0" smtClean="0">
                <a:cs typeface="Times New Roman" panose="02020603050405020304" pitchFamily="18" charset="0"/>
              </a:rPr>
              <a:t>ФАС </a:t>
            </a:r>
            <a:r>
              <a:rPr lang="ru-RU" sz="1800" dirty="0">
                <a:cs typeface="Times New Roman" panose="02020603050405020304" pitchFamily="18" charset="0"/>
              </a:rPr>
              <a:t>ответила, как работать без штрафов с постановлениями № 616 и № 617. Госзаказ в вопросах и ответах № 7, июль </a:t>
            </a:r>
            <a:r>
              <a:rPr lang="ru-RU" sz="1800" dirty="0" smtClean="0">
                <a:cs typeface="Times New Roman" panose="02020603050405020304" pitchFamily="18" charset="0"/>
              </a:rPr>
              <a:t>2020;</a:t>
            </a:r>
          </a:p>
          <a:p>
            <a:pPr marL="514350" indent="-514350" algn="just">
              <a:buFont typeface="Arial" charset="0"/>
              <a:buAutoNum type="arabicPeriod"/>
            </a:pPr>
            <a:r>
              <a:rPr lang="ru-RU" sz="1800" dirty="0" smtClean="0">
                <a:cs typeface="Times New Roman" panose="02020603050405020304" pitchFamily="18" charset="0"/>
              </a:rPr>
              <a:t>Раздел Часто задаваемые вопросы (7</a:t>
            </a:r>
            <a:r>
              <a:rPr lang="ru-RU" sz="1800" dirty="0">
                <a:cs typeface="Times New Roman" panose="02020603050405020304" pitchFamily="18" charset="0"/>
              </a:rPr>
              <a:t>. Разъяснения по ПП РФ 616, ПП РФ </a:t>
            </a:r>
            <a:r>
              <a:rPr lang="ru-RU" sz="1800" dirty="0" smtClean="0">
                <a:cs typeface="Times New Roman" panose="02020603050405020304" pitchFamily="18" charset="0"/>
              </a:rPr>
              <a:t>617) официального сайта </a:t>
            </a:r>
            <a:r>
              <a:rPr lang="ru-RU" sz="1800" dirty="0" err="1" smtClean="0">
                <a:cs typeface="Times New Roman" panose="02020603050405020304" pitchFamily="18" charset="0"/>
              </a:rPr>
              <a:t>Минпромторга</a:t>
            </a:r>
            <a:r>
              <a:rPr lang="ru-RU" sz="1800" dirty="0" smtClean="0">
                <a:cs typeface="Times New Roman" panose="02020603050405020304" pitchFamily="18" charset="0"/>
              </a:rPr>
              <a:t> России (ссылка </a:t>
            </a:r>
            <a:r>
              <a:rPr lang="en-US" sz="1800" dirty="0" smtClean="0"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800" dirty="0">
                <a:cs typeface="Times New Roman" panose="02020603050405020304" pitchFamily="18" charset="0"/>
                <a:hlinkClick r:id="rId2"/>
              </a:rPr>
              <a:t>://gisp.gov.ru/faq/?</a:t>
            </a:r>
            <a:r>
              <a:rPr lang="en-US" sz="1800" dirty="0" smtClean="0">
                <a:cs typeface="Times New Roman" panose="02020603050405020304" pitchFamily="18" charset="0"/>
                <a:hlinkClick r:id="rId2"/>
              </a:rPr>
              <a:t>fbclid=IwAR0Htng7gf1xMSsmzjpcU4zqOYg-xrHLcfki6s69p_zosX2P8rVLsJVTFG0</a:t>
            </a:r>
            <a:r>
              <a:rPr lang="ru-RU" sz="1800" dirty="0" smtClean="0">
                <a:cs typeface="Times New Roman" panose="02020603050405020304" pitchFamily="18" charset="0"/>
              </a:rPr>
              <a:t>) </a:t>
            </a:r>
            <a:endParaRPr lang="ru-RU" sz="1800" dirty="0">
              <a:cs typeface="Times New Roman" panose="02020603050405020304" pitchFamily="18" charset="0"/>
            </a:endParaRPr>
          </a:p>
          <a:p>
            <a:pPr marL="514350" indent="-514350" algn="ctr">
              <a:buAutoNum type="arabicPeriod"/>
            </a:pPr>
            <a:endParaRPr lang="ru-RU" sz="2000" b="1" dirty="0" smtClean="0"/>
          </a:p>
          <a:p>
            <a:pPr marL="514350" indent="-514350" algn="ctr">
              <a:buAutoNum type="arabicPeriod"/>
            </a:pPr>
            <a:endParaRPr lang="ru-RU" sz="2000" b="1" dirty="0" smtClean="0"/>
          </a:p>
          <a:p>
            <a:pPr marL="514350" indent="-514350" algn="ctr">
              <a:buAutoNum type="arabicPeriod"/>
            </a:pPr>
            <a:endParaRPr lang="ru-RU" sz="2000" b="1" dirty="0" smtClean="0"/>
          </a:p>
          <a:p>
            <a:pPr marL="514350" indent="-514350" algn="ctr">
              <a:buAutoNum type="arabicPeriod"/>
            </a:pPr>
            <a:endParaRPr lang="ru-RU" sz="2000" b="1" dirty="0" smtClean="0"/>
          </a:p>
          <a:p>
            <a:pPr marL="514350" indent="-514350" algn="ctr">
              <a:buAutoNum type="arabicPeriod"/>
            </a:pPr>
            <a:endParaRPr lang="ru-RU" sz="2000" b="1" dirty="0" smtClean="0"/>
          </a:p>
          <a:p>
            <a:pPr marL="514350" indent="-514350" algn="ctr">
              <a:buAutoNum type="arabicPeriod"/>
            </a:pPr>
            <a:endParaRPr lang="ru-RU" b="1" dirty="0" smtClean="0"/>
          </a:p>
          <a:p>
            <a:pPr marL="514350" indent="-514350" algn="ctr">
              <a:buAutoNum type="arabicPeriod"/>
            </a:pPr>
            <a:endParaRPr lang="ru-RU" b="1" dirty="0" smtClean="0"/>
          </a:p>
          <a:p>
            <a:pPr marL="0" indent="0" algn="ctr">
              <a:buNone/>
            </a:pPr>
            <a:endParaRPr lang="ru-RU" sz="2000" b="1" dirty="0" smtClean="0">
              <a:latin typeface="Times New Roman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071" tIns="33955" rIns="68071" bIns="33955">
            <a:spAutoFit/>
          </a:bodyPr>
          <a:lstStyle/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по конкурентной политике</a:t>
            </a:r>
          </a:p>
        </p:txBody>
      </p:sp>
    </p:spTree>
    <p:extLst>
      <p:ext uri="{BB962C8B-B14F-4D97-AF65-F5344CB8AC3E}">
        <p14:creationId xmlns:p14="http://schemas.microsoft.com/office/powerpoint/2010/main" val="199798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475656" y="1419622"/>
            <a:ext cx="6480075" cy="3392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206" tIns="34045" rIns="68206" bIns="34045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000" b="1" cap="all" dirty="0">
                <a:solidFill>
                  <a:srgbClr val="043E72"/>
                </a:solidFill>
                <a:latin typeface="Arial" charset="0"/>
              </a:rPr>
              <a:t>Вопросы - ответы</a:t>
            </a:r>
            <a:r>
              <a:rPr lang="ru-RU" sz="2000" b="1" cap="all" dirty="0" smtClean="0">
                <a:solidFill>
                  <a:srgbClr val="043E72"/>
                </a:solidFill>
                <a:latin typeface="Arial" charset="0"/>
              </a:rPr>
              <a:t>.</a:t>
            </a:r>
          </a:p>
          <a:p>
            <a:pPr algn="ctr">
              <a:lnSpc>
                <a:spcPct val="120000"/>
              </a:lnSpc>
            </a:pPr>
            <a:endParaRPr lang="ru-RU" sz="2000" b="1" cap="all" dirty="0">
              <a:solidFill>
                <a:srgbClr val="043E72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endParaRPr lang="ru-RU" sz="2000" b="1" cap="all" dirty="0" smtClean="0">
              <a:solidFill>
                <a:srgbClr val="043E72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endParaRPr lang="ru-RU" sz="2000" b="1" cap="all" dirty="0">
              <a:solidFill>
                <a:srgbClr val="043E72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endParaRPr lang="ru-RU" sz="2000" b="1" cap="all" dirty="0" smtClean="0">
              <a:solidFill>
                <a:srgbClr val="043E72"/>
              </a:solidFill>
              <a:latin typeface="Arial" charset="0"/>
            </a:endParaRPr>
          </a:p>
          <a:p>
            <a:pPr algn="r">
              <a:lnSpc>
                <a:spcPct val="120000"/>
              </a:lnSpc>
            </a:pPr>
            <a:r>
              <a:rPr lang="ru-RU" sz="2000" b="1" cap="all" dirty="0" smtClean="0">
                <a:solidFill>
                  <a:srgbClr val="043E72"/>
                </a:solidFill>
                <a:latin typeface="Arial" charset="0"/>
              </a:rPr>
              <a:t>Тел. Для связи:</a:t>
            </a:r>
          </a:p>
          <a:p>
            <a:pPr algn="r">
              <a:lnSpc>
                <a:spcPct val="120000"/>
              </a:lnSpc>
            </a:pPr>
            <a:r>
              <a:rPr lang="ru-RU" sz="2000" b="1" cap="all" dirty="0" smtClean="0">
                <a:solidFill>
                  <a:srgbClr val="043E72"/>
                </a:solidFill>
                <a:latin typeface="Arial" charset="0"/>
              </a:rPr>
              <a:t>218-08-57, </a:t>
            </a:r>
          </a:p>
          <a:p>
            <a:pPr algn="r">
              <a:lnSpc>
                <a:spcPct val="120000"/>
              </a:lnSpc>
            </a:pPr>
            <a:r>
              <a:rPr lang="ru-RU" sz="2000" b="1" cap="all" dirty="0" smtClean="0">
                <a:solidFill>
                  <a:srgbClr val="043E72"/>
                </a:solidFill>
                <a:latin typeface="Arial" charset="0"/>
              </a:rPr>
              <a:t>218-08-46, </a:t>
            </a:r>
          </a:p>
          <a:p>
            <a:pPr algn="r">
              <a:lnSpc>
                <a:spcPct val="120000"/>
              </a:lnSpc>
            </a:pPr>
            <a:r>
              <a:rPr lang="ru-RU" sz="2000" b="1" cap="all" dirty="0" smtClean="0">
                <a:solidFill>
                  <a:srgbClr val="043E72"/>
                </a:solidFill>
                <a:latin typeface="Arial" charset="0"/>
              </a:rPr>
              <a:t>2018-08-56</a:t>
            </a:r>
            <a:endParaRPr lang="ru-RU" sz="2000" b="1" cap="all" dirty="0" smtClean="0">
              <a:solidFill>
                <a:srgbClr val="043E72"/>
              </a:solidFill>
              <a:latin typeface="Arial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206" tIns="34045" rIns="68206" bIns="34045">
            <a:spAutoFit/>
          </a:bodyPr>
          <a:lstStyle/>
          <a:p>
            <a:pPr algn="ctr"/>
            <a:r>
              <a:rPr lang="ru-RU" sz="1600" b="1" cap="all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/>
            <a:r>
              <a:rPr lang="ru-RU" sz="1600" b="1" cap="all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по конкурентной политике</a:t>
            </a:r>
          </a:p>
        </p:txBody>
      </p:sp>
    </p:spTree>
    <p:extLst>
      <p:ext uri="{BB962C8B-B14F-4D97-AF65-F5344CB8AC3E}">
        <p14:creationId xmlns:p14="http://schemas.microsoft.com/office/powerpoint/2010/main" val="9355979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5933" y="1131590"/>
            <a:ext cx="7128792" cy="337817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3683" tIns="26830" rIns="53683" bIns="26830" anchor="ctr">
            <a:spAutoFit/>
          </a:bodyPr>
          <a:lstStyle/>
          <a:p>
            <a:pPr eaLnBrk="0" hangingPunct="0"/>
            <a:r>
              <a:rPr lang="ru-RU" sz="18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ПОСТАНОВЛЕНИЕ ПРАВИТЕЛЬСТВА РОССИЙСКОЙ ФЕДЕРАЦИИ ОТ 30 АПРЕЛЯ 2020 ГОДА № 616 </a:t>
            </a:r>
            <a: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«ОБ УСТАНОВЛЕНИИ ЗАПРЕТА НА ДОПУСК ПРОМЫШЛЕННЫХ ТОВАРОВ, ПРОИСХОДЯЩИХ ИЗ ИНОСТРАННЫХ ГОСУДАРСТВ, ДЛЯ ЦЕЛЕЙ ОСУЩЕСТВЛЕНИЯ ЗАКУПОК ДЛЯ ГОСУДАРСТВЕННЫХ И МУНИЦИПАЛЬНЫХ НУЖД, А ТАКЖЕ ПРОМЫШЛЕННЫХ ТОВАРОВ, ПРОИСХОДЯЩИХ ИЗ ИНОСТРАННЫХ ГОСУДАРСТВ, РАБОТ (УСЛУГ), ВЫПОЛНЯЕМЫХ (ОКАЗЫВАЕМЫХ) ИНОСТРАННЫМИ ЛИЦАМИ ДЛЯ НУЖД ОБОРОНЫ СТРАНЫ И БЕЗОПАСНОСТИ ГОСУДАРСТВА»</a:t>
            </a:r>
            <a:endParaRPr lang="ru-RU" sz="1800" b="1" dirty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071" tIns="33955" rIns="68071" bIns="33955">
            <a:spAutoFit/>
          </a:bodyPr>
          <a:lstStyle/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по конкурентной политике</a:t>
            </a:r>
          </a:p>
        </p:txBody>
      </p:sp>
    </p:spTree>
    <p:extLst>
      <p:ext uri="{BB962C8B-B14F-4D97-AF65-F5344CB8AC3E}">
        <p14:creationId xmlns:p14="http://schemas.microsoft.com/office/powerpoint/2010/main" val="358650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457200" y="88050"/>
            <a:ext cx="8229600" cy="593928"/>
          </a:xfrm>
        </p:spPr>
        <p:txBody>
          <a:bodyPr/>
          <a:lstStyle/>
          <a:p>
            <a:pPr lvl="0" defTabSz="680874" fontAlgn="auto" hangingPunct="0">
              <a:spcBef>
                <a:spcPts val="0"/>
              </a:spcBef>
              <a:spcAft>
                <a:spcPts val="0"/>
              </a:spcAft>
            </a:pPr>
            <a:r>
              <a:rPr lang="ru-RU" sz="1600" b="1" kern="0" cap="all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+mn-ea"/>
                <a:cs typeface="+mn-cs"/>
                <a:sym typeface="Calibri"/>
              </a:rPr>
              <a:t>Государственный комитет Республики Башкортостан</a:t>
            </a:r>
            <a:br>
              <a:rPr lang="ru-RU" sz="1600" b="1" kern="0" cap="all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+mn-ea"/>
                <a:cs typeface="+mn-cs"/>
                <a:sym typeface="Calibri"/>
              </a:rPr>
            </a:br>
            <a:r>
              <a:rPr lang="ru-RU" sz="1600" b="1" kern="0" cap="all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+mn-ea"/>
                <a:cs typeface="+mn-cs"/>
                <a:sym typeface="Calibri"/>
              </a:rPr>
              <a:t>по конкурентной политике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1043608" y="792456"/>
            <a:ext cx="7128792" cy="399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683" tIns="26830" rIns="53683" bIns="2683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5pPr>
            <a:lvl6pPr marL="407074"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814149"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221216"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628269"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0" hangingPunct="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КОГО РАСПРОСТРАНЯЕТ СВОЕ ДЕЙСТВИЕ ПП 616</a:t>
            </a:r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defTabSz="914400" eaLnBrk="0" hangingPunct="0"/>
            <a:endParaRPr lang="ru-RU" sz="1600" b="1" dirty="0" smtClean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Любой заказчик </a:t>
            </a:r>
            <a:r>
              <a:rPr lang="ru-RU" sz="16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ru-RU" sz="1600" dirty="0"/>
              <a:t>государственный или муниципальный заказчик либо в соответствии с </a:t>
            </a:r>
            <a:r>
              <a:rPr lang="ru-RU" sz="1600" dirty="0">
                <a:hlinkClick r:id="rId2"/>
              </a:rPr>
              <a:t>частями 1 и </a:t>
            </a:r>
            <a:r>
              <a:rPr lang="ru-RU" sz="1600" dirty="0">
                <a:hlinkClick r:id="rId3"/>
              </a:rPr>
              <a:t>2.1 статьи 15 </a:t>
            </a:r>
            <a:r>
              <a:rPr lang="ru-RU" sz="1600" dirty="0" smtClean="0">
                <a:hlinkClick r:id="rId3"/>
              </a:rPr>
              <a:t>Закона № 44-ФЗ бюджетное </a:t>
            </a:r>
            <a:r>
              <a:rPr lang="ru-RU" sz="1600" dirty="0">
                <a:hlinkClick r:id="rId3"/>
              </a:rPr>
              <a:t>учреждение, государственное, муниципальное унитарные предприятия, осуществляющие </a:t>
            </a:r>
            <a:r>
              <a:rPr lang="ru-RU" sz="1600" dirty="0" smtClean="0">
                <a:hlinkClick r:id="rId3"/>
              </a:rPr>
              <a:t>закупки)</a:t>
            </a:r>
          </a:p>
          <a:p>
            <a:endParaRPr lang="ru-RU" sz="1600" dirty="0">
              <a:hlinkClick r:id="rId3"/>
            </a:endParaRPr>
          </a:p>
          <a:p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КАКУЮ ПРОДУКЦИЮ ПРИМЕНЯЕТСЯ ПП </a:t>
            </a: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616</a:t>
            </a:r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6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r>
              <a:rPr lang="ru-RU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ПРОМЫШЛЕННЫЕ ТОВАРЫ </a:t>
            </a:r>
          </a:p>
          <a:p>
            <a:endParaRPr lang="ru-RU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КАКИХ СПОСОБАХ ОПРЕДЕЛЕНИЯ ПОСТАВЩИКА  </a:t>
            </a:r>
            <a:r>
              <a:rPr lang="ru-RU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ПРИМЕНЯЕТСЯ ПП 616</a:t>
            </a:r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hlinkClick r:id="rId3"/>
            </a:endParaRPr>
          </a:p>
          <a:p>
            <a:r>
              <a:rPr lang="ru-RU" sz="1600" dirty="0" smtClean="0">
                <a:hlinkClick r:id="rId3"/>
              </a:rPr>
              <a:t>ВСЕ КОНКУРЕНТНЫЕ СПОСОБЫ ОПРЕДЕЛЕНИЯ </a:t>
            </a:r>
            <a:r>
              <a:rPr lang="ru-RU" sz="1600" dirty="0" smtClean="0">
                <a:hlinkClick r:id="rId3"/>
              </a:rPr>
              <a:t>ПОСТАВЩИКА </a:t>
            </a:r>
          </a:p>
          <a:p>
            <a:r>
              <a:rPr lang="ru-RU" sz="1600" dirty="0" smtClean="0">
                <a:hlinkClick r:id="rId3"/>
              </a:rPr>
              <a:t>(в том числе на закупки у единственного поставщика)</a:t>
            </a:r>
            <a:endParaRPr lang="ru-RU" sz="1600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295167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071" tIns="33955" rIns="68071" bIns="33955">
            <a:spAutoFit/>
          </a:bodyPr>
          <a:lstStyle/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по конкурентной политике</a:t>
            </a:r>
          </a:p>
        </p:txBody>
      </p:sp>
      <p:sp>
        <p:nvSpPr>
          <p:cNvPr id="5" name="Заголовок 1"/>
          <p:cNvSpPr txBox="1">
            <a:spLocks noGrp="1"/>
          </p:cNvSpPr>
          <p:nvPr>
            <p:ph idx="1"/>
          </p:nvPr>
        </p:nvSpPr>
        <p:spPr bwMode="auto">
          <a:xfrm>
            <a:off x="323528" y="1991063"/>
            <a:ext cx="8229600" cy="153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683" tIns="26830" rIns="53683" bIns="2683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5pPr>
            <a:lvl6pPr marL="407074"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814149"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221216"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628269" algn="ctr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0" hangingPunct="0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ГДЕ УКАЗАТЬ УСЛОВИЕ О ПРИМЕНЕНИИ ПП 616</a:t>
            </a:r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defTabSz="914400" eaLnBrk="0" hangingPunct="0"/>
            <a:endParaRPr lang="ru-RU" sz="1600" b="1" dirty="0" smtClean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 defTabSz="914400" eaLnBrk="0" hangingPunct="0">
              <a:buNone/>
            </a:pPr>
            <a:r>
              <a:rPr lang="ru-RU" sz="16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 ИЗВЕЩЕНИИ И (ИЛИ) ЗАКУПОЧНОЙ ДОКУМЕНТАЦИИ</a:t>
            </a:r>
          </a:p>
          <a:p>
            <a:pPr defTabSz="914400" eaLnBrk="0" hangingPunct="0"/>
            <a:endParaRPr lang="ru-RU" sz="16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 defTabSz="914400" eaLnBrk="0" hangingPunct="0">
              <a:buNone/>
            </a:pPr>
            <a:r>
              <a:rPr lang="ru-RU" sz="16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ПРОДУКЦИИ ИЗ П. 1-7, 124, 125 Перечня ПП 616 – </a:t>
            </a:r>
            <a:r>
              <a:rPr lang="ru-RU" sz="16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также в </a:t>
            </a:r>
            <a:r>
              <a:rPr lang="ru-RU" sz="16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дополнительных требованиях к участнику закупки промышленных товаров</a:t>
            </a:r>
          </a:p>
        </p:txBody>
      </p:sp>
    </p:spTree>
    <p:extLst>
      <p:ext uri="{BB962C8B-B14F-4D97-AF65-F5344CB8AC3E}">
        <p14:creationId xmlns:p14="http://schemas.microsoft.com/office/powerpoint/2010/main" val="374697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071" tIns="33955" rIns="68071" bIns="33955">
            <a:spAutoFit/>
          </a:bodyPr>
          <a:lstStyle/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по конкурентной политике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915566"/>
            <a:ext cx="79746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СЛУЧАИ, КОГДА ЗАПРЕТ ПО ПП 616 НЕ УСТАНАВЛИЕВАЕТСЯ</a:t>
            </a:r>
          </a:p>
          <a:p>
            <a:r>
              <a:rPr lang="ru-RU" dirty="0" smtClean="0"/>
              <a:t>1</a:t>
            </a:r>
            <a:r>
              <a:rPr lang="ru-RU" dirty="0"/>
              <a:t>) товар не производится на территории РФ, что подтверждается разрешением </a:t>
            </a:r>
            <a:r>
              <a:rPr lang="ru-RU" dirty="0" err="1" smtClean="0"/>
              <a:t>Минпромторга</a:t>
            </a:r>
            <a:r>
              <a:rPr lang="ru-RU" dirty="0" smtClean="0"/>
              <a:t> РФ </a:t>
            </a:r>
            <a:r>
              <a:rPr lang="ru-RU" dirty="0"/>
              <a:t>(п.3а ПП 616)</a:t>
            </a:r>
          </a:p>
          <a:p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одна единица товара стоит не более 100 тыс. руб. и совокупная стоимость этих товаров не более 1 млн руб. (не применимо к товарам из пунктов 1 — 7, 124 и 125 Перечня (</a:t>
            </a:r>
            <a:r>
              <a:rPr lang="ru-RU" dirty="0" smtClean="0"/>
              <a:t>п.3б </a:t>
            </a:r>
            <a:r>
              <a:rPr lang="ru-RU" dirty="0"/>
              <a:t>ПП 616) </a:t>
            </a:r>
          </a:p>
          <a:p>
            <a:endParaRPr lang="ru-RU" dirty="0"/>
          </a:p>
          <a:p>
            <a:r>
              <a:rPr lang="ru-RU" dirty="0"/>
              <a:t>3) продукция определенного товарного знака и нужно обеспечить совместимость с имеющимися у заказчика товарами (не применимо к товарам из пунктов 67 — 71 Перечня  (</a:t>
            </a:r>
            <a:r>
              <a:rPr lang="ru-RU" dirty="0" smtClean="0"/>
              <a:t>п.3в </a:t>
            </a:r>
            <a:r>
              <a:rPr lang="ru-RU" dirty="0" smtClean="0"/>
              <a:t>ПП 616);</a:t>
            </a:r>
            <a:endParaRPr lang="ru-RU" dirty="0"/>
          </a:p>
          <a:p>
            <a:endParaRPr lang="ru-RU" dirty="0"/>
          </a:p>
          <a:p>
            <a:r>
              <a:rPr lang="ru-RU" dirty="0"/>
              <a:t>4) закупка запчастей и расходных материалов к оборудованию, указанному в пунктах 47 — 51 Перечня, если необходимо соблюсти требования технической документации (</a:t>
            </a:r>
            <a:r>
              <a:rPr lang="ru-RU" dirty="0" smtClean="0"/>
              <a:t>п.3г </a:t>
            </a:r>
            <a:r>
              <a:rPr lang="ru-RU" dirty="0" smtClean="0"/>
              <a:t>ПП 616)</a:t>
            </a:r>
            <a:endParaRPr lang="ru-RU" dirty="0"/>
          </a:p>
          <a:p>
            <a:endParaRPr lang="ru-RU" dirty="0"/>
          </a:p>
          <a:p>
            <a:r>
              <a:rPr lang="ru-RU" dirty="0"/>
              <a:t>5) закупка ФСБ, ФСО, СВР </a:t>
            </a:r>
            <a:r>
              <a:rPr lang="ru-RU" dirty="0" smtClean="0"/>
              <a:t>Минобороны</a:t>
            </a:r>
            <a:r>
              <a:rPr lang="ru-RU" dirty="0"/>
              <a:t>, МВД, ФСВ </a:t>
            </a:r>
            <a:r>
              <a:rPr lang="ru-RU" dirty="0" err="1"/>
              <a:t>нац.гвардии</a:t>
            </a:r>
            <a:r>
              <a:rPr lang="ru-RU" dirty="0"/>
              <a:t>, служб Президента (не применимо к товарам из пунктов  1 — 7, 52 — 57, 73 — 75, 81 Перечня, в отношении товаров из п.47 — 51 Перечня, при условии стоимости одной единицы товара &lt;= 2 млн рублей) (</a:t>
            </a:r>
            <a:r>
              <a:rPr lang="ru-RU" dirty="0" smtClean="0"/>
              <a:t>п.3д ПП 616)</a:t>
            </a:r>
            <a:endParaRPr lang="ru-RU" dirty="0"/>
          </a:p>
          <a:p>
            <a:endParaRPr lang="ru-RU" dirty="0"/>
          </a:p>
          <a:p>
            <a:r>
              <a:rPr lang="ru-RU" dirty="0"/>
              <a:t>6) закупка товаров для </a:t>
            </a:r>
            <a:r>
              <a:rPr lang="ru-RU" dirty="0" err="1"/>
              <a:t>госохраны</a:t>
            </a:r>
            <a:r>
              <a:rPr lang="ru-RU" dirty="0"/>
              <a:t> ФСО и транспортных средств МВД (</a:t>
            </a:r>
            <a:r>
              <a:rPr lang="ru-RU" dirty="0" smtClean="0"/>
              <a:t>п.3е ПП 616)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768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368013"/>
          </a:xfrm>
        </p:spPr>
        <p:txBody>
          <a:bodyPr/>
          <a:lstStyle/>
          <a:p>
            <a:pPr lvl="0" defTabSz="680874" fontAlgn="auto" hangingPunct="0">
              <a:spcBef>
                <a:spcPts val="0"/>
              </a:spcBef>
              <a:spcAft>
                <a:spcPts val="0"/>
              </a:spcAft>
            </a:pPr>
            <a:r>
              <a:rPr lang="ru-RU" sz="1600" b="1" kern="0" cap="all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+mn-ea"/>
                <a:cs typeface="+mn-cs"/>
                <a:sym typeface="Calibri"/>
              </a:rPr>
              <a:t>Государственный комитет Республики Башкортостан</a:t>
            </a:r>
            <a:br>
              <a:rPr lang="ru-RU" sz="1600" b="1" kern="0" cap="all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+mn-ea"/>
                <a:cs typeface="+mn-cs"/>
                <a:sym typeface="Calibri"/>
              </a:rPr>
            </a:br>
            <a:r>
              <a:rPr lang="ru-RU" sz="1600" b="1" kern="0" cap="all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+mn-ea"/>
                <a:cs typeface="+mn-cs"/>
                <a:sym typeface="Calibri"/>
              </a:rPr>
              <a:t>по конкурентной политике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15566"/>
            <a:ext cx="792088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Условия применения:</a:t>
            </a:r>
            <a:r>
              <a:rPr lang="ru-RU" dirty="0"/>
              <a:t> Поданы заявки, содержащие предложение о </a:t>
            </a:r>
            <a:r>
              <a:rPr lang="ru-RU" dirty="0" smtClean="0"/>
              <a:t>товарах, </a:t>
            </a:r>
            <a:r>
              <a:rPr lang="ru-RU" dirty="0"/>
              <a:t>происходящих из иностранных государств (</a:t>
            </a:r>
            <a:r>
              <a:rPr lang="ru-RU" dirty="0" err="1"/>
              <a:t>искл</a:t>
            </a:r>
            <a:r>
              <a:rPr lang="ru-RU" dirty="0"/>
              <a:t>. страны-члены ЕАЭС)</a:t>
            </a:r>
          </a:p>
          <a:p>
            <a:endParaRPr lang="ru-RU" dirty="0"/>
          </a:p>
          <a:p>
            <a:r>
              <a:rPr lang="ru-RU" b="1" dirty="0"/>
              <a:t>Порядок применения:</a:t>
            </a:r>
            <a:r>
              <a:rPr lang="ru-RU" dirty="0"/>
              <a:t> Заявки с иностранным </a:t>
            </a:r>
            <a:r>
              <a:rPr lang="ru-RU" dirty="0" smtClean="0"/>
              <a:t>товаром </a:t>
            </a:r>
            <a:r>
              <a:rPr lang="ru-RU" dirty="0"/>
              <a:t>подлежат отклонению</a:t>
            </a:r>
          </a:p>
          <a:p>
            <a:endParaRPr lang="ru-RU" dirty="0"/>
          </a:p>
          <a:p>
            <a:r>
              <a:rPr lang="ru-RU" b="1" dirty="0"/>
              <a:t>Документ, подтверждающий страну происхождения:</a:t>
            </a:r>
          </a:p>
          <a:p>
            <a:endParaRPr lang="ru-RU" dirty="0"/>
          </a:p>
          <a:p>
            <a:r>
              <a:rPr lang="ru-RU" dirty="0"/>
              <a:t>1) Для товаров из РФ: наличие сведений о товаре в реестре </a:t>
            </a:r>
            <a:r>
              <a:rPr lang="ru-RU" dirty="0" smtClean="0"/>
              <a:t>российской промышленной </a:t>
            </a:r>
            <a:r>
              <a:rPr lang="ru-RU" dirty="0"/>
              <a:t>продукции  (п.7 ПП 616)</a:t>
            </a:r>
          </a:p>
          <a:p>
            <a:endParaRPr lang="ru-RU" dirty="0"/>
          </a:p>
          <a:p>
            <a:r>
              <a:rPr lang="ru-RU" dirty="0"/>
              <a:t>2) Для товаров из ЕАЭС: наличие сведений о товаре в реестре евразийской промышленной продукции (п.8 ПП 616)</a:t>
            </a:r>
          </a:p>
          <a:p>
            <a:endParaRPr lang="ru-RU" dirty="0"/>
          </a:p>
          <a:p>
            <a:r>
              <a:rPr lang="ru-RU" dirty="0"/>
              <a:t>Участник в составе заявки предоставляет </a:t>
            </a:r>
            <a:r>
              <a:rPr lang="ru-RU" dirty="0" smtClean="0"/>
              <a:t>выписку из соответствующего реестра  </a:t>
            </a:r>
            <a:r>
              <a:rPr lang="ru-RU" dirty="0"/>
              <a:t>и (или) информацию о совокупном количестве баллов за выполнение </a:t>
            </a:r>
            <a:r>
              <a:rPr lang="ru-RU" dirty="0" err="1"/>
              <a:t>тех.операций</a:t>
            </a:r>
            <a:r>
              <a:rPr lang="ru-RU" dirty="0"/>
              <a:t> (условий) (п.10 ПП 616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434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071" tIns="33955" rIns="68071" bIns="33955">
            <a:spAutoFit/>
          </a:bodyPr>
          <a:lstStyle/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по конкурентной политике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059581"/>
            <a:ext cx="626469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333333"/>
                </a:solidFill>
                <a:latin typeface="verdana"/>
              </a:rPr>
              <a:t>ОБРАТИТЬ ВНИМАНИЕ! </a:t>
            </a:r>
          </a:p>
          <a:p>
            <a:pPr algn="ctr"/>
            <a:endParaRPr lang="ru-RU" b="1" dirty="0">
              <a:solidFill>
                <a:srgbClr val="333333"/>
              </a:solidFill>
              <a:latin typeface="verdana"/>
            </a:endParaRPr>
          </a:p>
          <a:p>
            <a:pPr algn="ctr"/>
            <a:endParaRPr lang="ru-RU" b="1" dirty="0" smtClean="0">
              <a:solidFill>
                <a:srgbClr val="333333"/>
              </a:solidFill>
              <a:latin typeface="verdana"/>
            </a:endParaRPr>
          </a:p>
          <a:p>
            <a:r>
              <a:rPr lang="ru-RU" dirty="0" smtClean="0">
                <a:solidFill>
                  <a:srgbClr val="333333"/>
                </a:solidFill>
                <a:latin typeface="verdana"/>
              </a:rPr>
              <a:t>Не </a:t>
            </a:r>
            <a:r>
              <a:rPr lang="ru-RU" dirty="0">
                <a:solidFill>
                  <a:srgbClr val="333333"/>
                </a:solidFill>
                <a:latin typeface="verdana"/>
              </a:rPr>
              <a:t>могут быть предметом одного контракта товары из Перечня, и товары, отсутствующие в нем. </a:t>
            </a:r>
            <a:r>
              <a:rPr lang="ru-RU" b="1" i="1" dirty="0">
                <a:solidFill>
                  <a:srgbClr val="333333"/>
                </a:solidFill>
                <a:latin typeface="verdana"/>
              </a:rPr>
              <a:t>Исключение: </a:t>
            </a:r>
            <a:r>
              <a:rPr lang="ru-RU" dirty="0">
                <a:solidFill>
                  <a:srgbClr val="333333"/>
                </a:solidFill>
                <a:latin typeface="verdana"/>
              </a:rPr>
              <a:t>закупки по </a:t>
            </a:r>
            <a:r>
              <a:rPr lang="ru-RU" dirty="0" err="1">
                <a:solidFill>
                  <a:srgbClr val="333333"/>
                </a:solidFill>
                <a:latin typeface="verdana"/>
              </a:rPr>
              <a:t>гособоронзаказу</a:t>
            </a:r>
            <a:r>
              <a:rPr lang="ru-RU" dirty="0">
                <a:solidFill>
                  <a:srgbClr val="333333"/>
                </a:solidFill>
                <a:latin typeface="verdana"/>
              </a:rPr>
              <a:t> (п.12 ПП 616).</a:t>
            </a:r>
            <a:endParaRPr lang="ru-RU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098838"/>
            <a:ext cx="2603698" cy="2603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380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2564" y="789965"/>
            <a:ext cx="7558872" cy="3563571"/>
          </a:xfrm>
        </p:spPr>
        <p:txBody>
          <a:bodyPr/>
          <a:lstStyle/>
          <a:p>
            <a:pPr marL="0" indent="0" algn="just" fontAlgn="auto">
              <a:spcAft>
                <a:spcPts val="0"/>
              </a:spcAft>
              <a:buNone/>
            </a:pPr>
            <a:r>
              <a:rPr lang="ru-RU" sz="2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15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025933" y="1408588"/>
            <a:ext cx="7128792" cy="282417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3683" tIns="26830" rIns="53683" bIns="26830" anchor="ctr">
            <a:spAutoFit/>
          </a:bodyPr>
          <a:lstStyle/>
          <a:p>
            <a:pPr eaLnBrk="0" hangingPunct="0"/>
            <a:r>
              <a:rPr lang="ru-RU" sz="18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ПОСТАНОВЛЕНИЕ ПРАВИТЕЛЬСТВА РОССИЙСКОЙ ФЕДЕРАЦИИ ОТ 30 АПРЕЛЯ 2020 ГОДА № 617 </a:t>
            </a:r>
            <a: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«ОБ </a:t>
            </a: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ОГРАНИЧЕНИЯХ</a:t>
            </a:r>
            <a:b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ДОПУСКА ОТДЕЛЬНЫХ ВИДОВ ПРОМЫШЛЕННЫХ ТОВАРОВ, ПРОИСХОДЯЩИХ</a:t>
            </a:r>
            <a:b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ИЗ ИНОСТРАННЫХ ГОСУДАРСТВ, ДЛЯ ЦЕЛЕЙ ОСУЩЕСТВЛЕНИЯ ЗАКУПОК</a:t>
            </a:r>
            <a:b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ОБЕСПЕЧЕНИЯ ГОСУДАРСТВЕННЫХ И МУНИЦИПАЛЬНЫХ </a:t>
            </a:r>
            <a:r>
              <a:rPr lang="ru-RU" sz="1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НУЖД»</a:t>
            </a:r>
            <a:endParaRPr lang="ru-RU" sz="1800" b="1" dirty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071" tIns="33955" rIns="68071" bIns="33955">
            <a:spAutoFit/>
          </a:bodyPr>
          <a:lstStyle/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по конкурентной политике</a:t>
            </a:r>
          </a:p>
        </p:txBody>
      </p:sp>
    </p:spTree>
    <p:extLst>
      <p:ext uri="{BB962C8B-B14F-4D97-AF65-F5344CB8AC3E}">
        <p14:creationId xmlns:p14="http://schemas.microsoft.com/office/powerpoint/2010/main" val="359917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15566"/>
            <a:ext cx="8229600" cy="3394472"/>
          </a:xfrm>
        </p:spPr>
        <p:txBody>
          <a:bodyPr/>
          <a:lstStyle/>
          <a:p>
            <a:pPr marL="0" indent="0" algn="ctr">
              <a:buNone/>
            </a:pPr>
            <a:r>
              <a:rPr lang="ru-RU" sz="1600" b="1" dirty="0" smtClean="0"/>
              <a:t>ОБРАТИТЬ ВНИМАНИЕ!!!</a:t>
            </a:r>
          </a:p>
          <a:p>
            <a:pPr marL="0" indent="0">
              <a:buNone/>
            </a:pPr>
            <a:r>
              <a:rPr lang="ru-RU" sz="1600" dirty="0"/>
              <a:t>	</a:t>
            </a:r>
            <a:r>
              <a:rPr lang="ru-RU" sz="1600" dirty="0" smtClean="0"/>
              <a:t>1) Ограничения </a:t>
            </a:r>
            <a:r>
              <a:rPr lang="ru-RU" sz="1600" dirty="0"/>
              <a:t>действуют в отношении товаров, которые происходят из стран, не входящих в </a:t>
            </a:r>
            <a:r>
              <a:rPr lang="ru-RU" sz="1600" dirty="0" smtClean="0"/>
              <a:t>ЕАЭС.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	</a:t>
            </a:r>
            <a:r>
              <a:rPr lang="ru-RU" sz="1600" dirty="0" smtClean="0"/>
              <a:t>2) Если установлен запрет, ограничения не применяются.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	</a:t>
            </a:r>
            <a:r>
              <a:rPr lang="ru-RU" sz="1600" dirty="0" smtClean="0"/>
              <a:t>3) </a:t>
            </a:r>
            <a:r>
              <a:rPr lang="ru-RU" sz="1600" dirty="0"/>
              <a:t>Ограничения допуска применяются на товары из Перечня, в том числе при выполнении закупаемых работ/ оказании услуг (п.4 ПП 617</a:t>
            </a:r>
            <a:r>
              <a:rPr lang="ru-RU" sz="1600" dirty="0" smtClean="0"/>
              <a:t>).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	</a:t>
            </a:r>
            <a:r>
              <a:rPr lang="ru-RU" sz="1600" dirty="0" smtClean="0"/>
              <a:t>4</a:t>
            </a:r>
            <a:r>
              <a:rPr lang="ru-RU" sz="1600" dirty="0"/>
              <a:t>) Не могут быть предметом одного контракта товары из Перечня, и товары, отсутствующие в нем (п.5 ПП 617</a:t>
            </a:r>
            <a:r>
              <a:rPr lang="ru-RU" sz="1600" dirty="0" smtClean="0"/>
              <a:t>).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	</a:t>
            </a:r>
            <a:r>
              <a:rPr lang="ru-RU" sz="1600" dirty="0" smtClean="0"/>
              <a:t>5) Необходимо </a:t>
            </a:r>
            <a:r>
              <a:rPr lang="ru-RU" sz="1600" dirty="0" err="1" smtClean="0"/>
              <a:t>установть</a:t>
            </a:r>
            <a:r>
              <a:rPr lang="ru-RU" sz="1600" dirty="0" smtClean="0"/>
              <a:t>  </a:t>
            </a:r>
            <a:r>
              <a:rPr lang="ru-RU" sz="1600" dirty="0"/>
              <a:t>условия допуска, если товар включен в перечень </a:t>
            </a:r>
            <a:r>
              <a:rPr lang="ru-RU" sz="1600" dirty="0" smtClean="0"/>
              <a:t>по Приказу 126н.</a:t>
            </a:r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8329" y="137868"/>
            <a:ext cx="9144000" cy="561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071" tIns="33955" rIns="68071" bIns="33955">
            <a:spAutoFit/>
          </a:bodyPr>
          <a:lstStyle/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Государственный комитет Республики Башкортостан</a:t>
            </a:r>
          </a:p>
          <a:p>
            <a:pPr algn="ctr" defTabSz="680874"/>
            <a:r>
              <a:rPr lang="ru-RU" sz="1600" b="1" cap="all" dirty="0">
                <a:solidFill>
                  <a:srgbClr val="4F81BD">
                    <a:lumMod val="75000"/>
                  </a:srgbClr>
                </a:solidFill>
                <a:latin typeface="Arial" charset="0"/>
              </a:rPr>
              <a:t>по конкурентной политике</a:t>
            </a:r>
          </a:p>
        </p:txBody>
      </p:sp>
    </p:spTree>
    <p:extLst>
      <p:ext uri="{BB962C8B-B14F-4D97-AF65-F5344CB8AC3E}">
        <p14:creationId xmlns:p14="http://schemas.microsoft.com/office/powerpoint/2010/main" val="83765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ased_W">
  <a:themeElements>
    <a:clrScheme name="Zased_W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Zased_W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Zased_W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685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685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Z_3_Оператив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8_Z_3_Оператив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Z_3_Оператив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Z_3_Оператив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Zased_W">
  <a:themeElements>
    <a:clrScheme name="Zased_W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Zased_W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Zased_W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685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685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2266</TotalTime>
  <Words>593</Words>
  <Application>Microsoft Office PowerPoint</Application>
  <PresentationFormat>Экран (16:9)</PresentationFormat>
  <Paragraphs>114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Zased_W</vt:lpstr>
      <vt:lpstr>Z_3_Оперативка</vt:lpstr>
      <vt:lpstr>8_Z_3_Оперативка</vt:lpstr>
      <vt:lpstr>9_Z_3_Оперативка</vt:lpstr>
      <vt:lpstr>1_Z_3_Оперативка</vt:lpstr>
      <vt:lpstr>Презентация PowerPoint</vt:lpstr>
      <vt:lpstr>ПОСТАНОВЛЕНИЕ ПРАВИТЕЛЬСТВА РОССИЙСКОЙ ФЕДЕРАЦИИ ОТ 30 АПРЕЛЯ 2020 ГОДА № 616   «ОБ УСТАНОВЛЕНИИ ЗАПРЕТА НА ДОПУСК ПРОМЫШЛЕННЫХ ТОВАРОВ, ПРОИСХОДЯЩИХ ИЗ ИНОСТРАННЫХ ГОСУДАРСТВ, ДЛЯ ЦЕЛЕЙ ОСУЩЕСТВЛЕНИЯ ЗАКУПОК ДЛЯ ГОСУДАРСТВЕННЫХ И МУНИЦИПАЛЬНЫХ НУЖД, А ТАКЖЕ ПРОМЫШЛЕННЫХ ТОВАРОВ, ПРОИСХОДЯЩИХ ИЗ ИНОСТРАННЫХ ГОСУДАРСТВ, РАБОТ (УСЛУГ), ВЫПОЛНЯЕМЫХ (ОКАЗЫВАЕМЫХ) ИНОСТРАННЫМИ ЛИЦАМИ ДЛЯ НУЖД ОБОРОНЫ СТРАНЫ И БЕЗОПАСНОСТИ ГОСУДАРСТВА»</vt:lpstr>
      <vt:lpstr>Государственный комитет Республики Башкортостан по конкурентной политике</vt:lpstr>
      <vt:lpstr>Презентация PowerPoint</vt:lpstr>
      <vt:lpstr>Презентация PowerPoint</vt:lpstr>
      <vt:lpstr>Государственный комитет Республики Башкортостан по конкурентной политике</vt:lpstr>
      <vt:lpstr>Презентация PowerPoint</vt:lpstr>
      <vt:lpstr>ПОСТАНОВЛЕНИЕ ПРАВИТЕЛЬСТВА РОССИЙСКОЙ ФЕДЕРАЦИИ ОТ 30 АПРЕЛЯ 2020 ГОДА № 617   «ОБ ОГРАНИЧЕНИЯХ ДОПУСКА ОТДЕЛЬНЫХ ВИДОВ ПРОМЫШЛЕННЫХ ТОВАРОВ, ПРОИСХОДЯЩИХ ИЗ ИНОСТРАННЫХ ГОСУДАРСТВ, ДЛЯ ЦЕЛЕЙ ОСУЩЕСТВЛЕНИЯ ЗАКУПОК ДЛЯ ОБЕСПЕЧЕНИЯ ГОСУДАРСТВЕННЫХ И МУНИЦИПАЛЬНЫХ НУЖД»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Зарипов Руслан Фанзилович</dc:creator>
  <cp:lastModifiedBy>Тимерханова Юлия Вадимовна</cp:lastModifiedBy>
  <cp:revision>227</cp:revision>
  <cp:lastPrinted>2020-10-14T10:08:40Z</cp:lastPrinted>
  <dcterms:modified xsi:type="dcterms:W3CDTF">2020-10-14T10:19:40Z</dcterms:modified>
</cp:coreProperties>
</file>